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398" r:id="rId4"/>
    <p:sldId id="288" r:id="rId6"/>
    <p:sldId id="271" r:id="rId7"/>
    <p:sldId id="260" r:id="rId8"/>
    <p:sldId id="269" r:id="rId9"/>
    <p:sldId id="265" r:id="rId10"/>
    <p:sldId id="393" r:id="rId11"/>
    <p:sldId id="341" r:id="rId12"/>
    <p:sldId id="394" r:id="rId13"/>
    <p:sldId id="411" r:id="rId14"/>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3333FF"/>
    <a:srgbClr val="FFFF00"/>
    <a:srgbClr val="FF6600"/>
    <a:srgbClr val="FF3399"/>
    <a:srgbClr val="FF33CC"/>
    <a:srgbClr val="99FF33"/>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76" d="100"/>
          <a:sy n="76" d="100"/>
        </p:scale>
        <p:origin x="-1206" y="-72"/>
      </p:cViewPr>
      <p:guideLst>
        <p:guide orient="horz" pos="2160"/>
        <p:guide pos="288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553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b="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65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554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554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altLang="en-US" sz="1200" b="0" dirty="0">
                <a:latin typeface="Arial" panose="020B0604020202020204" pitchFamily="34" charset="0"/>
              </a:rPr>
            </a:fld>
            <a:endParaRPr lang="en-US" altLang="en-US" sz="1200" b="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8674" name="Google Shape;333;p:notes"/>
          <p:cNvSpPr>
            <a:spLocks noGrp="1" noRot="1" noChangeAspect="1" noTextEdit="1"/>
          </p:cNvSpPr>
          <p:nvPr>
            <p:ph type="sldImg" idx="2"/>
          </p:nvPr>
        </p:nvSpPr>
        <p:spPr>
          <a:custGeom>
            <a:avLst/>
            <a:gdLst/>
            <a:ahLst/>
            <a:cxnLst>
              <a:cxn ang="0">
                <a:pos x="0" y="0"/>
              </a:cxn>
              <a:cxn ang="0">
                <a:pos x="2147483647" y="0"/>
              </a:cxn>
              <a:cxn ang="0">
                <a:pos x="2147483647" y="2147483647"/>
              </a:cxn>
              <a:cxn ang="0">
                <a:pos x="0" y="2147483647"/>
              </a:cxn>
              <a:cxn ang="0">
                <a:pos x="0" y="0"/>
              </a:cxn>
            </a:cxnLst>
            <a:pathLst>
              <a:path w="120000" h="120000">
                <a:moveTo>
                  <a:pt x="0" y="0"/>
                </a:moveTo>
                <a:lnTo>
                  <a:pt x="120000" y="0"/>
                </a:lnTo>
                <a:lnTo>
                  <a:pt x="120000" y="120000"/>
                </a:lnTo>
                <a:lnTo>
                  <a:pt x="0" y="120000"/>
                </a:lnTo>
                <a:lnTo>
                  <a:pt x="0" y="0"/>
                </a:lnTo>
                <a:close/>
              </a:path>
            </a:pathLst>
          </a:custGeom>
          <a:ln>
            <a:round/>
          </a:ln>
        </p:spPr>
      </p:sp>
      <p:sp>
        <p:nvSpPr>
          <p:cNvPr id="28675" name="Google Shape;334;p:notes"/>
          <p:cNvSpPr>
            <a:spLocks noGrp="1"/>
          </p:cNvSpPr>
          <p:nvPr>
            <p:ph type="body" idx="1"/>
          </p:nvPr>
        </p:nvSpPr>
        <p:spPr>
          <a:ln/>
        </p:spPr>
        <p:txBody>
          <a:bodyPr wrap="square" lIns="91425" tIns="91425" rIns="91425" bIns="91425" anchor="t" anchorCtr="0"/>
          <a:p>
            <a:pPr lvl="0">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matchingName="Title slide">
  <p:cSld name="Title slide">
    <p:bg>
      <p:bgPr>
        <a:solidFill>
          <a:srgbClr val="F4EAD7"/>
        </a:solidFill>
        <a:effectLst/>
      </p:bgPr>
    </p:bg>
    <p:spTree>
      <p:nvGrpSpPr>
        <p:cNvPr id="1" name="Shape 8"/>
        <p:cNvGrpSpPr/>
        <p:nvPr/>
      </p:nvGrpSpPr>
      <p:grpSpPr>
        <a:xfrm>
          <a:off x="0" y="0"/>
          <a:ext cx="0" cy="0"/>
          <a:chOff x="0" y="0"/>
          <a:chExt cx="0" cy="0"/>
        </a:xfrm>
      </p:grpSpPr>
      <p:sp>
        <p:nvSpPr>
          <p:cNvPr id="3074" name="Google Shape;9;p2"/>
          <p:cNvSpPr/>
          <p:nvPr/>
        </p:nvSpPr>
        <p:spPr>
          <a:xfrm>
            <a:off x="7443788" y="419100"/>
            <a:ext cx="1703387" cy="1371600"/>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63113" h="38094">
                <a:moveTo>
                  <a:pt x="47921" y="1"/>
                </a:moveTo>
                <a:cubicBezTo>
                  <a:pt x="41395" y="1"/>
                  <a:pt x="37275" y="6989"/>
                  <a:pt x="34809" y="12210"/>
                </a:cubicBezTo>
                <a:cubicBezTo>
                  <a:pt x="31453" y="8175"/>
                  <a:pt x="26770" y="3749"/>
                  <a:pt x="21361" y="3749"/>
                </a:cubicBezTo>
                <a:cubicBezTo>
                  <a:pt x="19855" y="3749"/>
                  <a:pt x="18292" y="4093"/>
                  <a:pt x="16686" y="4883"/>
                </a:cubicBezTo>
                <a:cubicBezTo>
                  <a:pt x="8469" y="8764"/>
                  <a:pt x="10957" y="16661"/>
                  <a:pt x="12966" y="23143"/>
                </a:cubicBezTo>
                <a:cubicBezTo>
                  <a:pt x="8195" y="24079"/>
                  <a:pt x="1" y="26864"/>
                  <a:pt x="3402" y="33392"/>
                </a:cubicBezTo>
                <a:cubicBezTo>
                  <a:pt x="5753" y="37660"/>
                  <a:pt x="12715" y="37911"/>
                  <a:pt x="16892" y="38048"/>
                </a:cubicBezTo>
                <a:cubicBezTo>
                  <a:pt x="19816" y="38069"/>
                  <a:pt x="23341" y="38085"/>
                  <a:pt x="27109" y="38085"/>
                </a:cubicBezTo>
                <a:cubicBezTo>
                  <a:pt x="35899" y="38085"/>
                  <a:pt x="46003" y="37996"/>
                  <a:pt x="52841" y="37660"/>
                </a:cubicBezTo>
                <a:cubicBezTo>
                  <a:pt x="54941" y="37843"/>
                  <a:pt x="58822" y="38071"/>
                  <a:pt x="63113" y="38094"/>
                </a:cubicBezTo>
                <a:lnTo>
                  <a:pt x="63113" y="12735"/>
                </a:lnTo>
                <a:cubicBezTo>
                  <a:pt x="61173" y="13739"/>
                  <a:pt x="59347" y="15314"/>
                  <a:pt x="57772" y="16661"/>
                </a:cubicBezTo>
                <a:cubicBezTo>
                  <a:pt x="58000" y="10544"/>
                  <a:pt x="57178" y="1870"/>
                  <a:pt x="49988" y="227"/>
                </a:cubicBezTo>
                <a:cubicBezTo>
                  <a:pt x="49274" y="73"/>
                  <a:pt x="48585" y="1"/>
                  <a:pt x="47921" y="1"/>
                </a:cubicBezTo>
                <a:close/>
              </a:path>
            </a:pathLst>
          </a:custGeom>
          <a:solidFill>
            <a:srgbClr val="F8F4EC">
              <a:alpha val="100000"/>
            </a:srgbClr>
          </a:solidFill>
          <a:ln w="9525">
            <a:noFill/>
          </a:ln>
        </p:spPr>
        <p:txBody>
          <a:bodyPr/>
          <a:p>
            <a:endParaRPr lang="en-US"/>
          </a:p>
        </p:txBody>
      </p:sp>
      <p:sp>
        <p:nvSpPr>
          <p:cNvPr id="3075" name="Google Shape;10;p2"/>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3076" name="Google Shape;11;p2"/>
          <p:cNvSpPr/>
          <p:nvPr/>
        </p:nvSpPr>
        <p:spPr>
          <a:xfrm>
            <a:off x="0" y="252413"/>
            <a:ext cx="1171575" cy="1087437"/>
          </a:xfrm>
          <a:custGeom>
            <a:avLst/>
            <a:gdLst/>
            <a:ahLst/>
            <a:cxnLst>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3077" name="Google Shape;12;p2"/>
          <p:cNvSpPr/>
          <p:nvPr/>
        </p:nvSpPr>
        <p:spPr>
          <a:xfrm>
            <a:off x="6799263" y="252413"/>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3078" name="Google Shape;13;p2"/>
          <p:cNvSpPr/>
          <p:nvPr/>
        </p:nvSpPr>
        <p:spPr>
          <a:xfrm>
            <a:off x="8280400" y="1662113"/>
            <a:ext cx="236538" cy="300037"/>
          </a:xfrm>
          <a:custGeom>
            <a:avLst/>
            <a:gdLst/>
            <a:ahLst/>
            <a:cxnLst>
              <a:cxn ang="0">
                <a:pos x="2147483647" y="2147483647"/>
              </a:cxn>
              <a:cxn ang="0">
                <a:pos x="2147483647" y="2147483647"/>
              </a:cxn>
              <a:cxn ang="0">
                <a:pos x="1617312174"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6894" h="6552">
                <a:moveTo>
                  <a:pt x="3447" y="1"/>
                </a:moveTo>
                <a:lnTo>
                  <a:pt x="2374" y="2146"/>
                </a:lnTo>
                <a:lnTo>
                  <a:pt x="1" y="2489"/>
                </a:lnTo>
                <a:lnTo>
                  <a:pt x="1735" y="4178"/>
                </a:lnTo>
                <a:lnTo>
                  <a:pt x="1325" y="6552"/>
                </a:lnTo>
                <a:lnTo>
                  <a:pt x="3447" y="5433"/>
                </a:lnTo>
                <a:lnTo>
                  <a:pt x="5570" y="6552"/>
                </a:lnTo>
                <a:lnTo>
                  <a:pt x="5159" y="4178"/>
                </a:lnTo>
                <a:lnTo>
                  <a:pt x="6894" y="2489"/>
                </a:lnTo>
                <a:lnTo>
                  <a:pt x="4520" y="2146"/>
                </a:lnTo>
                <a:lnTo>
                  <a:pt x="3447" y="1"/>
                </a:lnTo>
                <a:close/>
              </a:path>
            </a:pathLst>
          </a:custGeom>
          <a:solidFill>
            <a:srgbClr val="FFFFFF">
              <a:alpha val="100000"/>
            </a:srgbClr>
          </a:solidFill>
          <a:ln w="9525">
            <a:noFill/>
          </a:ln>
        </p:spPr>
        <p:txBody>
          <a:bodyPr/>
          <a:p>
            <a:endParaRPr lang="en-US"/>
          </a:p>
        </p:txBody>
      </p:sp>
      <p:sp>
        <p:nvSpPr>
          <p:cNvPr id="3079" name="Google Shape;14;p2"/>
          <p:cNvSpPr/>
          <p:nvPr/>
        </p:nvSpPr>
        <p:spPr>
          <a:xfrm>
            <a:off x="6862763" y="4156075"/>
            <a:ext cx="236537" cy="300038"/>
          </a:xfrm>
          <a:custGeom>
            <a:avLst/>
            <a:gdLst/>
            <a:ahLst/>
            <a:cxnLst>
              <a:cxn ang="0">
                <a:pos x="2147483647" y="2147483647"/>
              </a:cxn>
              <a:cxn ang="0">
                <a:pos x="2147483647" y="2147483647"/>
              </a:cxn>
              <a:cxn ang="0">
                <a:pos x="1617251435"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6894" h="6552">
                <a:moveTo>
                  <a:pt x="3447" y="1"/>
                </a:moveTo>
                <a:lnTo>
                  <a:pt x="2397" y="2169"/>
                </a:lnTo>
                <a:lnTo>
                  <a:pt x="1" y="2511"/>
                </a:lnTo>
                <a:lnTo>
                  <a:pt x="1735" y="4200"/>
                </a:lnTo>
                <a:lnTo>
                  <a:pt x="1325" y="6551"/>
                </a:lnTo>
                <a:lnTo>
                  <a:pt x="3447" y="5433"/>
                </a:lnTo>
                <a:lnTo>
                  <a:pt x="5570" y="6551"/>
                </a:lnTo>
                <a:lnTo>
                  <a:pt x="5182" y="4200"/>
                </a:lnTo>
                <a:lnTo>
                  <a:pt x="6894" y="2511"/>
                </a:lnTo>
                <a:lnTo>
                  <a:pt x="4520" y="2169"/>
                </a:lnTo>
                <a:lnTo>
                  <a:pt x="3447" y="1"/>
                </a:lnTo>
                <a:close/>
              </a:path>
            </a:pathLst>
          </a:custGeom>
          <a:solidFill>
            <a:srgbClr val="FFFFFF">
              <a:alpha val="100000"/>
            </a:srgbClr>
          </a:solidFill>
          <a:ln w="9525">
            <a:noFill/>
          </a:ln>
        </p:spPr>
        <p:txBody>
          <a:bodyPr/>
          <a:p>
            <a:endParaRPr lang="en-US"/>
          </a:p>
        </p:txBody>
      </p:sp>
      <p:sp>
        <p:nvSpPr>
          <p:cNvPr id="3080" name="Google Shape;15;p2"/>
          <p:cNvSpPr/>
          <p:nvPr/>
        </p:nvSpPr>
        <p:spPr>
          <a:xfrm>
            <a:off x="6608763" y="5422900"/>
            <a:ext cx="146050" cy="184150"/>
          </a:xfrm>
          <a:custGeom>
            <a:avLst/>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4223" h="4018">
                <a:moveTo>
                  <a:pt x="2123" y="0"/>
                </a:moveTo>
                <a:lnTo>
                  <a:pt x="1461" y="1324"/>
                </a:lnTo>
                <a:lnTo>
                  <a:pt x="0" y="1530"/>
                </a:lnTo>
                <a:lnTo>
                  <a:pt x="1050" y="2557"/>
                </a:lnTo>
                <a:lnTo>
                  <a:pt x="799" y="4018"/>
                </a:lnTo>
                <a:lnTo>
                  <a:pt x="2123" y="3333"/>
                </a:lnTo>
                <a:lnTo>
                  <a:pt x="3424" y="4018"/>
                </a:lnTo>
                <a:lnTo>
                  <a:pt x="3173" y="2557"/>
                </a:lnTo>
                <a:lnTo>
                  <a:pt x="4223" y="1530"/>
                </a:lnTo>
                <a:lnTo>
                  <a:pt x="2762" y="1324"/>
                </a:lnTo>
                <a:lnTo>
                  <a:pt x="2123" y="0"/>
                </a:lnTo>
                <a:close/>
              </a:path>
            </a:pathLst>
          </a:custGeom>
          <a:solidFill>
            <a:srgbClr val="F8F4EC">
              <a:alpha val="100000"/>
            </a:srgbClr>
          </a:solidFill>
          <a:ln w="9525">
            <a:noFill/>
          </a:ln>
        </p:spPr>
        <p:txBody>
          <a:bodyPr/>
          <a:p>
            <a:endParaRPr lang="en-US"/>
          </a:p>
        </p:txBody>
      </p:sp>
      <p:sp>
        <p:nvSpPr>
          <p:cNvPr id="3081" name="Google Shape;16;p2"/>
          <p:cNvSpPr/>
          <p:nvPr/>
        </p:nvSpPr>
        <p:spPr>
          <a:xfrm>
            <a:off x="5616575" y="720725"/>
            <a:ext cx="46038" cy="47625"/>
          </a:xfrm>
          <a:custGeom>
            <a:avLst/>
            <a:gdLst/>
            <a:ahLst/>
            <a:cxnLst>
              <a:cxn ang="0">
                <a:pos x="2147483647" y="1927287440"/>
              </a:cxn>
              <a:cxn ang="0">
                <a:pos x="2147483647" y="2147483647"/>
              </a:cxn>
              <a:cxn ang="0">
                <a:pos x="2147483647" y="1927287440"/>
              </a:cxn>
            </a:cxnLst>
            <a:pathLst>
              <a:path w="1736" h="1348">
                <a:moveTo>
                  <a:pt x="868" y="1"/>
                </a:moveTo>
                <a:cubicBezTo>
                  <a:pt x="1" y="1"/>
                  <a:pt x="1" y="1347"/>
                  <a:pt x="868" y="1347"/>
                </a:cubicBezTo>
                <a:cubicBezTo>
                  <a:pt x="1735" y="1347"/>
                  <a:pt x="1735" y="1"/>
                  <a:pt x="868" y="1"/>
                </a:cubicBezTo>
                <a:close/>
              </a:path>
            </a:pathLst>
          </a:custGeom>
          <a:solidFill>
            <a:srgbClr val="FFFFFF">
              <a:alpha val="100000"/>
            </a:srgbClr>
          </a:solidFill>
          <a:ln w="9525">
            <a:noFill/>
          </a:ln>
        </p:spPr>
        <p:txBody>
          <a:bodyPr/>
          <a:p>
            <a:endParaRPr lang="en-US"/>
          </a:p>
        </p:txBody>
      </p:sp>
      <p:sp>
        <p:nvSpPr>
          <p:cNvPr id="3082" name="Google Shape;17;p2"/>
          <p:cNvSpPr/>
          <p:nvPr/>
        </p:nvSpPr>
        <p:spPr>
          <a:xfrm>
            <a:off x="5651500" y="623888"/>
            <a:ext cx="47625" cy="47625"/>
          </a:xfrm>
          <a:custGeom>
            <a:avLst/>
            <a:gdLst/>
            <a:ahLst/>
            <a:cxnLst>
              <a:cxn ang="0">
                <a:pos x="2147483647" y="0"/>
              </a:cxn>
              <a:cxn ang="0">
                <a:pos x="2147483647" y="2147483647"/>
              </a:cxn>
              <a:cxn ang="0">
                <a:pos x="2147483647" y="0"/>
              </a:cxn>
            </a:cxnLst>
            <a:pathLst>
              <a:path w="1736" h="1325">
                <a:moveTo>
                  <a:pt x="868" y="0"/>
                </a:moveTo>
                <a:cubicBezTo>
                  <a:pt x="0" y="0"/>
                  <a:pt x="0" y="1324"/>
                  <a:pt x="868" y="1324"/>
                </a:cubicBezTo>
                <a:cubicBezTo>
                  <a:pt x="1735" y="1324"/>
                  <a:pt x="1735" y="0"/>
                  <a:pt x="868" y="0"/>
                </a:cubicBezTo>
                <a:close/>
              </a:path>
            </a:pathLst>
          </a:custGeom>
          <a:solidFill>
            <a:srgbClr val="FFFFFF">
              <a:alpha val="100000"/>
            </a:srgbClr>
          </a:solidFill>
          <a:ln w="9525">
            <a:noFill/>
          </a:ln>
        </p:spPr>
        <p:txBody>
          <a:bodyPr/>
          <a:p>
            <a:endParaRPr lang="en-US"/>
          </a:p>
        </p:txBody>
      </p:sp>
      <p:sp>
        <p:nvSpPr>
          <p:cNvPr id="3083" name="Google Shape;18;p2"/>
          <p:cNvSpPr/>
          <p:nvPr/>
        </p:nvSpPr>
        <p:spPr>
          <a:xfrm>
            <a:off x="5688013" y="720725"/>
            <a:ext cx="47625" cy="47625"/>
          </a:xfrm>
          <a:custGeom>
            <a:avLst/>
            <a:gdLst/>
            <a:ahLst/>
            <a:cxnLst>
              <a:cxn ang="0">
                <a:pos x="2147483647" y="1927287440"/>
              </a:cxn>
              <a:cxn ang="0">
                <a:pos x="2147483647" y="2147483647"/>
              </a:cxn>
              <a:cxn ang="0">
                <a:pos x="2147483647" y="1927287440"/>
              </a:cxn>
            </a:cxnLst>
            <a:pathLst>
              <a:path w="1735" h="1348">
                <a:moveTo>
                  <a:pt x="867" y="1"/>
                </a:moveTo>
                <a:cubicBezTo>
                  <a:pt x="0" y="1"/>
                  <a:pt x="0" y="1347"/>
                  <a:pt x="867" y="1347"/>
                </a:cubicBezTo>
                <a:cubicBezTo>
                  <a:pt x="1735" y="1347"/>
                  <a:pt x="1735" y="1"/>
                  <a:pt x="867" y="1"/>
                </a:cubicBezTo>
                <a:close/>
              </a:path>
            </a:pathLst>
          </a:custGeom>
          <a:solidFill>
            <a:srgbClr val="FFFFFF">
              <a:alpha val="100000"/>
            </a:srgbClr>
          </a:solidFill>
          <a:ln w="9525">
            <a:noFill/>
          </a:ln>
        </p:spPr>
        <p:txBody>
          <a:bodyPr/>
          <a:p>
            <a:endParaRPr lang="en-US"/>
          </a:p>
        </p:txBody>
      </p:sp>
      <p:sp>
        <p:nvSpPr>
          <p:cNvPr id="3084" name="Google Shape;19;p2"/>
          <p:cNvSpPr/>
          <p:nvPr/>
        </p:nvSpPr>
        <p:spPr>
          <a:xfrm>
            <a:off x="2676525" y="5478463"/>
            <a:ext cx="144463" cy="184150"/>
          </a:xfrm>
          <a:custGeom>
            <a:avLst/>
            <a:gdLst/>
            <a:ahLst/>
            <a:cxnLst>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246" h="4041">
                <a:moveTo>
                  <a:pt x="2123" y="1"/>
                </a:moveTo>
                <a:lnTo>
                  <a:pt x="1461" y="1325"/>
                </a:lnTo>
                <a:lnTo>
                  <a:pt x="0" y="1530"/>
                </a:lnTo>
                <a:lnTo>
                  <a:pt x="1073" y="2580"/>
                </a:lnTo>
                <a:lnTo>
                  <a:pt x="822" y="4041"/>
                </a:lnTo>
                <a:lnTo>
                  <a:pt x="2123" y="3333"/>
                </a:lnTo>
                <a:lnTo>
                  <a:pt x="3424" y="4041"/>
                </a:lnTo>
                <a:lnTo>
                  <a:pt x="3173" y="2580"/>
                </a:lnTo>
                <a:lnTo>
                  <a:pt x="4246" y="1530"/>
                </a:lnTo>
                <a:lnTo>
                  <a:pt x="2785" y="1325"/>
                </a:lnTo>
                <a:lnTo>
                  <a:pt x="2123" y="1"/>
                </a:lnTo>
                <a:close/>
              </a:path>
            </a:pathLst>
          </a:custGeom>
          <a:solidFill>
            <a:srgbClr val="F8F4EC">
              <a:alpha val="100000"/>
            </a:srgbClr>
          </a:solidFill>
          <a:ln w="9525">
            <a:noFill/>
          </a:ln>
        </p:spPr>
        <p:txBody>
          <a:bodyPr/>
          <a:p>
            <a:endParaRPr lang="en-US"/>
          </a:p>
        </p:txBody>
      </p:sp>
      <p:sp>
        <p:nvSpPr>
          <p:cNvPr id="3085" name="Google Shape;20;p2"/>
          <p:cNvSpPr/>
          <p:nvPr/>
        </p:nvSpPr>
        <p:spPr>
          <a:xfrm>
            <a:off x="1874838" y="4776788"/>
            <a:ext cx="60325" cy="61912"/>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3086" name="Google Shape;21;p2"/>
          <p:cNvSpPr/>
          <p:nvPr/>
        </p:nvSpPr>
        <p:spPr>
          <a:xfrm>
            <a:off x="1920875" y="4656138"/>
            <a:ext cx="58738" cy="60325"/>
          </a:xfrm>
          <a:custGeom>
            <a:avLst/>
            <a:gdLst/>
            <a:ahLst/>
            <a:cxnLst>
              <a:cxn ang="0">
                <a:pos x="2147483647" y="2147483647"/>
              </a:cxn>
              <a:cxn ang="0">
                <a:pos x="2147483647" y="2147483647"/>
              </a:cxn>
              <a:cxn ang="0">
                <a:pos x="2147483647" y="214748364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3087" name="Google Shape;22;p2"/>
          <p:cNvSpPr/>
          <p:nvPr/>
        </p:nvSpPr>
        <p:spPr>
          <a:xfrm>
            <a:off x="1966913" y="4776788"/>
            <a:ext cx="60325" cy="61912"/>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sp>
        <p:nvSpPr>
          <p:cNvPr id="3088" name="Google Shape;23;p2"/>
          <p:cNvSpPr/>
          <p:nvPr/>
        </p:nvSpPr>
        <p:spPr>
          <a:xfrm>
            <a:off x="1600200" y="709613"/>
            <a:ext cx="73025" cy="74612"/>
          </a:xfrm>
          <a:custGeom>
            <a:avLst/>
            <a:gdLst/>
            <a:ahLst/>
            <a:cxnLst>
              <a:cxn ang="0">
                <a:pos x="2147483647" y="2143290387"/>
              </a:cxn>
              <a:cxn ang="0">
                <a:pos x="2147483647" y="2147483647"/>
              </a:cxn>
              <a:cxn ang="0">
                <a:pos x="2147483647" y="2143290387"/>
              </a:cxn>
            </a:cxnLst>
            <a:pathLst>
              <a:path w="2694" h="2079">
                <a:moveTo>
                  <a:pt x="1347" y="1"/>
                </a:moveTo>
                <a:cubicBezTo>
                  <a:pt x="0" y="1"/>
                  <a:pt x="0" y="2078"/>
                  <a:pt x="1347" y="2078"/>
                </a:cubicBezTo>
                <a:cubicBezTo>
                  <a:pt x="2694" y="2078"/>
                  <a:pt x="2694" y="1"/>
                  <a:pt x="1347" y="1"/>
                </a:cubicBezTo>
                <a:close/>
              </a:path>
            </a:pathLst>
          </a:custGeom>
          <a:solidFill>
            <a:srgbClr val="FFFFFF">
              <a:alpha val="100000"/>
            </a:srgbClr>
          </a:solidFill>
          <a:ln w="9525">
            <a:noFill/>
          </a:ln>
        </p:spPr>
        <p:txBody>
          <a:bodyPr/>
          <a:p>
            <a:endParaRPr lang="en-US"/>
          </a:p>
        </p:txBody>
      </p:sp>
      <p:sp>
        <p:nvSpPr>
          <p:cNvPr id="3089" name="Google Shape;24;p2"/>
          <p:cNvSpPr/>
          <p:nvPr/>
        </p:nvSpPr>
        <p:spPr>
          <a:xfrm>
            <a:off x="1657350" y="558800"/>
            <a:ext cx="71438" cy="76200"/>
          </a:xfrm>
          <a:custGeom>
            <a:avLst/>
            <a:gdLst/>
            <a:ahLst/>
            <a:cxnLst>
              <a:cxn ang="0">
                <a:pos x="2147483647" y="2147483647"/>
              </a:cxn>
              <a:cxn ang="0">
                <a:pos x="2147483647" y="2147483647"/>
              </a:cxn>
              <a:cxn ang="0">
                <a:pos x="2147483647" y="2147483647"/>
              </a:cxn>
            </a:cxnLst>
            <a:pathLst>
              <a:path w="2671" h="2101">
                <a:moveTo>
                  <a:pt x="1324" y="1"/>
                </a:moveTo>
                <a:cubicBezTo>
                  <a:pt x="0" y="1"/>
                  <a:pt x="0" y="2101"/>
                  <a:pt x="1324" y="2101"/>
                </a:cubicBezTo>
                <a:cubicBezTo>
                  <a:pt x="2671" y="2101"/>
                  <a:pt x="2671" y="1"/>
                  <a:pt x="1324" y="1"/>
                </a:cubicBezTo>
                <a:close/>
              </a:path>
            </a:pathLst>
          </a:custGeom>
          <a:solidFill>
            <a:srgbClr val="FFFFFF">
              <a:alpha val="100000"/>
            </a:srgbClr>
          </a:solidFill>
          <a:ln w="9525">
            <a:noFill/>
          </a:ln>
        </p:spPr>
        <p:txBody>
          <a:bodyPr/>
          <a:p>
            <a:endParaRPr lang="en-US"/>
          </a:p>
        </p:txBody>
      </p:sp>
      <p:sp>
        <p:nvSpPr>
          <p:cNvPr id="3090" name="Google Shape;25;p2"/>
          <p:cNvSpPr/>
          <p:nvPr/>
        </p:nvSpPr>
        <p:spPr>
          <a:xfrm>
            <a:off x="1712913" y="709613"/>
            <a:ext cx="73025" cy="74612"/>
          </a:xfrm>
          <a:custGeom>
            <a:avLst/>
            <a:gdLst/>
            <a:ahLst/>
            <a:cxnLst>
              <a:cxn ang="0">
                <a:pos x="2147483647" y="2143290387"/>
              </a:cxn>
              <a:cxn ang="0">
                <a:pos x="2147483647" y="2147483647"/>
              </a:cxn>
              <a:cxn ang="0">
                <a:pos x="2147483647" y="2143290387"/>
              </a:cxn>
            </a:cxnLst>
            <a:pathLst>
              <a:path w="2694" h="2079">
                <a:moveTo>
                  <a:pt x="1347" y="1"/>
                </a:moveTo>
                <a:cubicBezTo>
                  <a:pt x="0" y="1"/>
                  <a:pt x="0" y="2078"/>
                  <a:pt x="1347" y="2078"/>
                </a:cubicBezTo>
                <a:cubicBezTo>
                  <a:pt x="2694" y="2078"/>
                  <a:pt x="2694" y="1"/>
                  <a:pt x="1347" y="1"/>
                </a:cubicBezTo>
                <a:close/>
              </a:path>
            </a:pathLst>
          </a:custGeom>
          <a:solidFill>
            <a:srgbClr val="FFFFFF">
              <a:alpha val="100000"/>
            </a:srgbClr>
          </a:solidFill>
          <a:ln w="9525">
            <a:noFill/>
          </a:ln>
        </p:spPr>
        <p:txBody>
          <a:bodyPr/>
          <a:p>
            <a:endParaRPr lang="en-US"/>
          </a:p>
        </p:txBody>
      </p:sp>
      <p:sp>
        <p:nvSpPr>
          <p:cNvPr id="3091" name="Google Shape;28;p2"/>
          <p:cNvSpPr/>
          <p:nvPr/>
        </p:nvSpPr>
        <p:spPr>
          <a:xfrm>
            <a:off x="1462088" y="2643188"/>
            <a:ext cx="115887" cy="146050"/>
          </a:xfrm>
          <a:custGeom>
            <a:avLst/>
            <a:gdLst/>
            <a:ahLst/>
            <a:cxnLst>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246" h="4041">
                <a:moveTo>
                  <a:pt x="2123" y="1"/>
                </a:moveTo>
                <a:lnTo>
                  <a:pt x="1461" y="1324"/>
                </a:lnTo>
                <a:lnTo>
                  <a:pt x="0" y="1553"/>
                </a:lnTo>
                <a:lnTo>
                  <a:pt x="1050" y="2580"/>
                </a:lnTo>
                <a:lnTo>
                  <a:pt x="799" y="4041"/>
                </a:lnTo>
                <a:lnTo>
                  <a:pt x="2123" y="3356"/>
                </a:lnTo>
                <a:lnTo>
                  <a:pt x="3424" y="4041"/>
                </a:lnTo>
                <a:lnTo>
                  <a:pt x="3173" y="2580"/>
                </a:lnTo>
                <a:lnTo>
                  <a:pt x="4246" y="1553"/>
                </a:lnTo>
                <a:lnTo>
                  <a:pt x="2762" y="1324"/>
                </a:lnTo>
                <a:lnTo>
                  <a:pt x="2123" y="1"/>
                </a:lnTo>
                <a:close/>
              </a:path>
            </a:pathLst>
          </a:custGeom>
          <a:solidFill>
            <a:srgbClr val="F8F4EC">
              <a:alpha val="100000"/>
            </a:srgbClr>
          </a:solidFill>
          <a:ln w="9525">
            <a:noFill/>
          </a:ln>
        </p:spPr>
        <p:txBody>
          <a:bodyPr/>
          <a:p>
            <a:endParaRPr lang="en-US"/>
          </a:p>
        </p:txBody>
      </p:sp>
      <p:sp>
        <p:nvSpPr>
          <p:cNvPr id="3092" name="Google Shape;29;p2"/>
          <p:cNvSpPr/>
          <p:nvPr/>
        </p:nvSpPr>
        <p:spPr>
          <a:xfrm>
            <a:off x="1717675" y="3549650"/>
            <a:ext cx="234950" cy="300038"/>
          </a:xfrm>
          <a:custGeom>
            <a:avLst/>
            <a:gdLst/>
            <a:ahLst/>
            <a:cxnLst>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6871" h="6552">
                <a:moveTo>
                  <a:pt x="3424" y="1"/>
                </a:moveTo>
                <a:lnTo>
                  <a:pt x="2374" y="2146"/>
                </a:lnTo>
                <a:lnTo>
                  <a:pt x="0" y="2488"/>
                </a:lnTo>
                <a:lnTo>
                  <a:pt x="1712" y="4178"/>
                </a:lnTo>
                <a:lnTo>
                  <a:pt x="1301" y="6551"/>
                </a:lnTo>
                <a:lnTo>
                  <a:pt x="3424" y="5433"/>
                </a:lnTo>
                <a:lnTo>
                  <a:pt x="5569" y="6551"/>
                </a:lnTo>
                <a:lnTo>
                  <a:pt x="5159" y="4178"/>
                </a:lnTo>
                <a:lnTo>
                  <a:pt x="6870" y="2488"/>
                </a:lnTo>
                <a:lnTo>
                  <a:pt x="4497" y="2146"/>
                </a:lnTo>
                <a:lnTo>
                  <a:pt x="3424" y="1"/>
                </a:lnTo>
                <a:close/>
              </a:path>
            </a:pathLst>
          </a:custGeom>
          <a:solidFill>
            <a:srgbClr val="FFFFFF">
              <a:alpha val="100000"/>
            </a:srgbClr>
          </a:solidFill>
          <a:ln w="9525">
            <a:noFill/>
          </a:ln>
        </p:spPr>
        <p:txBody>
          <a:bodyPr/>
          <a:p>
            <a:endParaRPr lang="en-US"/>
          </a:p>
        </p:txBody>
      </p:sp>
      <p:sp>
        <p:nvSpPr>
          <p:cNvPr id="3093" name="Google Shape;30;p2"/>
          <p:cNvSpPr/>
          <p:nvPr/>
        </p:nvSpPr>
        <p:spPr>
          <a:xfrm>
            <a:off x="6862763" y="2789238"/>
            <a:ext cx="146050" cy="184150"/>
          </a:xfrm>
          <a:custGeom>
            <a:avLst/>
            <a:gdLst/>
            <a:ahLst/>
            <a:cxnLst>
              <a:cxn ang="0">
                <a:pos x="2147483647" y="2147483647"/>
              </a:cxn>
              <a:cxn ang="0">
                <a:pos x="2147483647" y="2147483647"/>
              </a:cxn>
              <a:cxn ang="0">
                <a:pos x="1634912931"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247" h="4041">
                <a:moveTo>
                  <a:pt x="2123" y="1"/>
                </a:moveTo>
                <a:lnTo>
                  <a:pt x="1461" y="1325"/>
                </a:lnTo>
                <a:lnTo>
                  <a:pt x="1" y="1530"/>
                </a:lnTo>
                <a:lnTo>
                  <a:pt x="1073" y="2580"/>
                </a:lnTo>
                <a:lnTo>
                  <a:pt x="822" y="4041"/>
                </a:lnTo>
                <a:lnTo>
                  <a:pt x="2123" y="3333"/>
                </a:lnTo>
                <a:lnTo>
                  <a:pt x="3424" y="4041"/>
                </a:lnTo>
                <a:lnTo>
                  <a:pt x="3196" y="2580"/>
                </a:lnTo>
                <a:lnTo>
                  <a:pt x="4246" y="1530"/>
                </a:lnTo>
                <a:lnTo>
                  <a:pt x="2785" y="1325"/>
                </a:lnTo>
                <a:lnTo>
                  <a:pt x="2123" y="1"/>
                </a:lnTo>
                <a:close/>
              </a:path>
            </a:pathLst>
          </a:custGeom>
          <a:solidFill>
            <a:srgbClr val="F8F4EC">
              <a:alpha val="100000"/>
            </a:srgbClr>
          </a:solidFill>
          <a:ln w="9525">
            <a:noFill/>
          </a:ln>
        </p:spPr>
        <p:txBody>
          <a:bodyPr/>
          <a:p>
            <a:endParaRPr lang="en-US"/>
          </a:p>
        </p:txBody>
      </p:sp>
      <p:sp>
        <p:nvSpPr>
          <p:cNvPr id="26" name="Google Shape;26;p2"/>
          <p:cNvSpPr txBox="1">
            <a:spLocks noGrp="1"/>
          </p:cNvSpPr>
          <p:nvPr>
            <p:ph type="subTitle" idx="1"/>
          </p:nvPr>
        </p:nvSpPr>
        <p:spPr>
          <a:xfrm>
            <a:off x="1532250" y="4135229"/>
            <a:ext cx="6079500" cy="663200"/>
          </a:xfrm>
          <a:prstGeom prst="rect">
            <a:avLst/>
          </a:prstGeom>
        </p:spPr>
        <p:txBody>
          <a:bodyPr spcFirstLastPara="1">
            <a:noAutofit/>
          </a:bodyPr>
          <a:lstStyle>
            <a:lvl1pPr lvl="0" algn="ctr" rtl="0">
              <a:lnSpc>
                <a:spcPct val="100000"/>
              </a:lnSpc>
              <a:spcBef>
                <a:spcPts val="0"/>
              </a:spcBef>
              <a:spcAft>
                <a:spcPts val="0"/>
              </a:spcAft>
              <a:buClr>
                <a:schemeClr val="dk2"/>
              </a:buClr>
              <a:buSzPts val="2800"/>
              <a:buNone/>
              <a:defRPr sz="2000">
                <a:solidFill>
                  <a:schemeClr val="dk2"/>
                </a:solidFill>
                <a:latin typeface="Barlow Medium"/>
                <a:ea typeface="Barlow Medium"/>
                <a:cs typeface="Barlow Medium"/>
                <a:sym typeface="Barlow Medium"/>
              </a:defRPr>
            </a:lvl1pPr>
            <a:lvl2pPr lvl="1" algn="ctr" rtl="0">
              <a:lnSpc>
                <a:spcPct val="100000"/>
              </a:lnSpc>
              <a:spcBef>
                <a:spcPts val="0"/>
              </a:spcBef>
              <a:spcAft>
                <a:spcPts val="0"/>
              </a:spcAft>
              <a:buClr>
                <a:schemeClr val="dk2"/>
              </a:buClr>
              <a:buSzPts val="2800"/>
              <a:buNone/>
              <a:defRPr sz="2800">
                <a:solidFill>
                  <a:schemeClr val="dk2"/>
                </a:solidFill>
              </a:defRPr>
            </a:lvl2pPr>
            <a:lvl3pPr lvl="2" algn="ctr" rtl="0">
              <a:lnSpc>
                <a:spcPct val="100000"/>
              </a:lnSpc>
              <a:spcBef>
                <a:spcPts val="0"/>
              </a:spcBef>
              <a:spcAft>
                <a:spcPts val="0"/>
              </a:spcAft>
              <a:buClr>
                <a:schemeClr val="dk2"/>
              </a:buClr>
              <a:buSzPts val="2800"/>
              <a:buNone/>
              <a:defRPr sz="2800">
                <a:solidFill>
                  <a:schemeClr val="dk2"/>
                </a:solidFill>
              </a:defRPr>
            </a:lvl3pPr>
            <a:lvl4pPr lvl="3" algn="ctr" rtl="0">
              <a:lnSpc>
                <a:spcPct val="100000"/>
              </a:lnSpc>
              <a:spcBef>
                <a:spcPts val="0"/>
              </a:spcBef>
              <a:spcAft>
                <a:spcPts val="0"/>
              </a:spcAft>
              <a:buClr>
                <a:schemeClr val="dk2"/>
              </a:buClr>
              <a:buSzPts val="2800"/>
              <a:buNone/>
              <a:defRPr sz="2800">
                <a:solidFill>
                  <a:schemeClr val="dk2"/>
                </a:solidFill>
              </a:defRPr>
            </a:lvl4pPr>
            <a:lvl5pPr lvl="4" algn="ctr" rtl="0">
              <a:lnSpc>
                <a:spcPct val="100000"/>
              </a:lnSpc>
              <a:spcBef>
                <a:spcPts val="0"/>
              </a:spcBef>
              <a:spcAft>
                <a:spcPts val="0"/>
              </a:spcAft>
              <a:buClr>
                <a:schemeClr val="dk2"/>
              </a:buClr>
              <a:buSzPts val="2800"/>
              <a:buNone/>
              <a:defRPr sz="2800">
                <a:solidFill>
                  <a:schemeClr val="dk2"/>
                </a:solidFill>
              </a:defRPr>
            </a:lvl5pPr>
            <a:lvl6pPr lvl="5" algn="ctr" rtl="0">
              <a:lnSpc>
                <a:spcPct val="100000"/>
              </a:lnSpc>
              <a:spcBef>
                <a:spcPts val="0"/>
              </a:spcBef>
              <a:spcAft>
                <a:spcPts val="0"/>
              </a:spcAft>
              <a:buClr>
                <a:schemeClr val="dk2"/>
              </a:buClr>
              <a:buSzPts val="2800"/>
              <a:buNone/>
              <a:defRPr sz="2800">
                <a:solidFill>
                  <a:schemeClr val="dk2"/>
                </a:solidFill>
              </a:defRPr>
            </a:lvl6pPr>
            <a:lvl7pPr lvl="6" algn="ctr" rtl="0">
              <a:lnSpc>
                <a:spcPct val="100000"/>
              </a:lnSpc>
              <a:spcBef>
                <a:spcPts val="0"/>
              </a:spcBef>
              <a:spcAft>
                <a:spcPts val="0"/>
              </a:spcAft>
              <a:buClr>
                <a:schemeClr val="dk2"/>
              </a:buClr>
              <a:buSzPts val="2800"/>
              <a:buNone/>
              <a:defRPr sz="2800">
                <a:solidFill>
                  <a:schemeClr val="dk2"/>
                </a:solidFill>
              </a:defRPr>
            </a:lvl7pPr>
            <a:lvl8pPr lvl="7" algn="ctr" rtl="0">
              <a:lnSpc>
                <a:spcPct val="100000"/>
              </a:lnSpc>
              <a:spcBef>
                <a:spcPts val="0"/>
              </a:spcBef>
              <a:spcAft>
                <a:spcPts val="0"/>
              </a:spcAft>
              <a:buClr>
                <a:schemeClr val="dk2"/>
              </a:buClr>
              <a:buSzPts val="2800"/>
              <a:buNone/>
              <a:defRPr sz="2800">
                <a:solidFill>
                  <a:schemeClr val="dk2"/>
                </a:solidFill>
              </a:defRPr>
            </a:lvl8pPr>
            <a:lvl9pPr lvl="8" algn="ctr" rtl="0">
              <a:lnSpc>
                <a:spcPct val="100000"/>
              </a:lnSpc>
              <a:spcBef>
                <a:spcPts val="0"/>
              </a:spcBef>
              <a:spcAft>
                <a:spcPts val="0"/>
              </a:spcAft>
              <a:buClr>
                <a:schemeClr val="dk2"/>
              </a:buClr>
              <a:buSzPts val="2800"/>
              <a:buNone/>
              <a:defRPr sz="2800">
                <a:solidFill>
                  <a:schemeClr val="dk2"/>
                </a:solidFill>
              </a:defRPr>
            </a:lvl9pPr>
          </a:lstStyle>
          <a:p/>
        </p:txBody>
      </p:sp>
      <p:sp>
        <p:nvSpPr>
          <p:cNvPr id="27" name="Google Shape;27;p2"/>
          <p:cNvSpPr txBox="1">
            <a:spLocks noGrp="1"/>
          </p:cNvSpPr>
          <p:nvPr>
            <p:ph type="ctrTitle"/>
          </p:nvPr>
        </p:nvSpPr>
        <p:spPr>
          <a:xfrm>
            <a:off x="1579975" y="1136800"/>
            <a:ext cx="5984100" cy="2736800"/>
          </a:xfrm>
          <a:prstGeom prst="rect">
            <a:avLst/>
          </a:prstGeom>
        </p:spPr>
        <p:txBody>
          <a:bodyPr spcFirstLastPara="1" anchor="ctr">
            <a:noAutofit/>
          </a:bodyPr>
          <a:lstStyle>
            <a:lvl1pPr lvl="0" algn="ctr" rtl="0">
              <a:spcBef>
                <a:spcPts val="0"/>
              </a:spcBef>
              <a:spcAft>
                <a:spcPts val="0"/>
              </a:spcAft>
              <a:buClr>
                <a:schemeClr val="dk2"/>
              </a:buClr>
              <a:buSzPts val="5200"/>
              <a:buFont typeface="Sriracha"/>
              <a:buNone/>
              <a:defRPr sz="7800">
                <a:solidFill>
                  <a:schemeClr val="dk2"/>
                </a:solidFill>
                <a:latin typeface="Sriracha"/>
                <a:ea typeface="Sriracha"/>
                <a:cs typeface="Sriracha"/>
                <a:sym typeface="Sriracha"/>
              </a:defRPr>
            </a:lvl1pPr>
            <a:lvl2pPr lvl="1"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2pPr>
            <a:lvl3pPr lvl="2"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3pPr>
            <a:lvl4pPr lvl="3"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4pPr>
            <a:lvl5pPr lvl="4"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5pPr>
            <a:lvl6pPr lvl="5"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6pPr>
            <a:lvl7pPr lvl="6"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7pPr>
            <a:lvl8pPr lvl="7"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8pPr>
            <a:lvl9pPr lvl="8" algn="ctr" rtl="0">
              <a:spcBef>
                <a:spcPts val="0"/>
              </a:spcBef>
              <a:spcAft>
                <a:spcPts val="0"/>
              </a:spcAft>
              <a:buClr>
                <a:schemeClr val="dk2"/>
              </a:buClr>
              <a:buSzPts val="5200"/>
              <a:buFont typeface="Sriracha"/>
              <a:buNone/>
              <a:defRPr sz="5200">
                <a:solidFill>
                  <a:schemeClr val="dk2"/>
                </a:solidFill>
                <a:latin typeface="Sriracha"/>
                <a:ea typeface="Sriracha"/>
                <a:cs typeface="Sriracha"/>
                <a:sym typeface="Sriracha"/>
              </a:defRPr>
            </a:lvl9pPr>
          </a:lstStyle>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bg>
      <p:bgPr>
        <a:solidFill>
          <a:srgbClr val="F4EAD7"/>
        </a:solidFill>
        <a:effectLst/>
      </p:bgPr>
    </p:bg>
    <p:spTree>
      <p:nvGrpSpPr>
        <p:cNvPr id="1" name="Shape 31"/>
        <p:cNvGrpSpPr/>
        <p:nvPr/>
      </p:nvGrpSpPr>
      <p:grpSpPr>
        <a:xfrm>
          <a:off x="0" y="0"/>
          <a:ext cx="0" cy="0"/>
          <a:chOff x="0" y="0"/>
          <a:chExt cx="0" cy="0"/>
        </a:xfrm>
      </p:grpSpPr>
      <p:sp>
        <p:nvSpPr>
          <p:cNvPr id="4098" name="Google Shape;32;p3"/>
          <p:cNvSpPr/>
          <p:nvPr/>
        </p:nvSpPr>
        <p:spPr>
          <a:xfrm>
            <a:off x="1230313" y="2871788"/>
            <a:ext cx="1392237" cy="83185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4099" name="Google Shape;33;p3"/>
          <p:cNvSpPr/>
          <p:nvPr/>
        </p:nvSpPr>
        <p:spPr>
          <a:xfrm>
            <a:off x="0" y="563563"/>
            <a:ext cx="1593850" cy="1477962"/>
          </a:xfrm>
          <a:custGeom>
            <a:avLst/>
            <a:gdLst/>
            <a:ahLst/>
            <a:cxnLst>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4100" name="Google Shape;34;p3"/>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4101" name="Google Shape;35;p3"/>
          <p:cNvSpPr/>
          <p:nvPr/>
        </p:nvSpPr>
        <p:spPr>
          <a:xfrm>
            <a:off x="246063" y="2470150"/>
            <a:ext cx="90487"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4102" name="Google Shape;36;p3"/>
          <p:cNvGrpSpPr/>
          <p:nvPr/>
        </p:nvGrpSpPr>
        <p:grpSpPr>
          <a:xfrm>
            <a:off x="1620838" y="873125"/>
            <a:ext cx="150812" cy="184150"/>
            <a:chOff x="1474943" y="3859420"/>
            <a:chExt cx="118956" cy="108456"/>
          </a:xfrm>
        </p:grpSpPr>
        <p:sp>
          <p:nvSpPr>
            <p:cNvPr id="4115" name="Google Shape;37;p3"/>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4116" name="Google Shape;38;p3"/>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4117" name="Google Shape;39;p3"/>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4103" name="Google Shape;40;p3"/>
          <p:cNvSpPr/>
          <p:nvPr/>
        </p:nvSpPr>
        <p:spPr>
          <a:xfrm flipH="1">
            <a:off x="7550150" y="2871788"/>
            <a:ext cx="1593850" cy="1479550"/>
          </a:xfrm>
          <a:custGeom>
            <a:avLst/>
            <a:gdLst/>
            <a:ahLst/>
            <a:cxnLst>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4104" name="Google Shape;41;p3"/>
          <p:cNvSpPr/>
          <p:nvPr/>
        </p:nvSpPr>
        <p:spPr>
          <a:xfrm>
            <a:off x="6265863" y="936625"/>
            <a:ext cx="1392237" cy="830263"/>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grpSp>
        <p:nvGrpSpPr>
          <p:cNvPr id="4105" name="Google Shape;42;p3"/>
          <p:cNvGrpSpPr/>
          <p:nvPr/>
        </p:nvGrpSpPr>
        <p:grpSpPr>
          <a:xfrm>
            <a:off x="8529638" y="4624388"/>
            <a:ext cx="150812" cy="184150"/>
            <a:chOff x="1474943" y="3859420"/>
            <a:chExt cx="118956" cy="108456"/>
          </a:xfrm>
        </p:grpSpPr>
        <p:sp>
          <p:nvSpPr>
            <p:cNvPr id="4112" name="Google Shape;43;p3"/>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4113" name="Google Shape;44;p3"/>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4114" name="Google Shape;45;p3"/>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4106" name="Google Shape;46;p3"/>
          <p:cNvSpPr/>
          <p:nvPr/>
        </p:nvSpPr>
        <p:spPr>
          <a:xfrm>
            <a:off x="8637588" y="1117600"/>
            <a:ext cx="90487"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4107" name="Google Shape;47;p3"/>
          <p:cNvSpPr/>
          <p:nvPr/>
        </p:nvSpPr>
        <p:spPr>
          <a:xfrm>
            <a:off x="6915150" y="298450"/>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4108" name="Google Shape;48;p3"/>
          <p:cNvSpPr/>
          <p:nvPr/>
        </p:nvSpPr>
        <p:spPr>
          <a:xfrm>
            <a:off x="1649413" y="4386263"/>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4109" name="Google Shape;49;p3"/>
          <p:cNvSpPr/>
          <p:nvPr/>
        </p:nvSpPr>
        <p:spPr>
          <a:xfrm>
            <a:off x="809625" y="3556000"/>
            <a:ext cx="90488"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50" name="Google Shape;50;p3"/>
          <p:cNvSpPr txBox="1">
            <a:spLocks noGrp="1"/>
          </p:cNvSpPr>
          <p:nvPr>
            <p:ph type="title"/>
          </p:nvPr>
        </p:nvSpPr>
        <p:spPr>
          <a:xfrm>
            <a:off x="636025" y="1568967"/>
            <a:ext cx="3495900" cy="3522800"/>
          </a:xfrm>
          <a:prstGeom prst="rect">
            <a:avLst/>
          </a:prstGeom>
        </p:spPr>
        <p:txBody>
          <a:bodyPr spcFirstLastPara="1" anchor="ctr">
            <a:noAutofit/>
          </a:bodyPr>
          <a:lstStyle>
            <a:lvl1pPr lvl="0" algn="l">
              <a:spcBef>
                <a:spcPts val="0"/>
              </a:spcBef>
              <a:spcAft>
                <a:spcPts val="0"/>
              </a:spcAft>
              <a:buSzPts val="3600"/>
              <a:buNone/>
              <a:defRPr sz="5200"/>
            </a:lvl1pPr>
            <a:lvl2pPr lvl="1" algn="l">
              <a:spcBef>
                <a:spcPts val="0"/>
              </a:spcBef>
              <a:spcAft>
                <a:spcPts val="0"/>
              </a:spcAft>
              <a:buSzPts val="3600"/>
              <a:buNone/>
              <a:defRPr sz="3600"/>
            </a:lvl2pPr>
            <a:lvl3pPr lvl="2" algn="l">
              <a:spcBef>
                <a:spcPts val="0"/>
              </a:spcBef>
              <a:spcAft>
                <a:spcPts val="0"/>
              </a:spcAft>
              <a:buSzPts val="3600"/>
              <a:buNone/>
              <a:defRPr sz="3600"/>
            </a:lvl3pPr>
            <a:lvl4pPr lvl="3" algn="l">
              <a:spcBef>
                <a:spcPts val="0"/>
              </a:spcBef>
              <a:spcAft>
                <a:spcPts val="0"/>
              </a:spcAft>
              <a:buSzPts val="3600"/>
              <a:buNone/>
              <a:defRPr sz="3600"/>
            </a:lvl4pPr>
            <a:lvl5pPr lvl="4" algn="l">
              <a:spcBef>
                <a:spcPts val="0"/>
              </a:spcBef>
              <a:spcAft>
                <a:spcPts val="0"/>
              </a:spcAft>
              <a:buSzPts val="3600"/>
              <a:buNone/>
              <a:defRPr sz="3600"/>
            </a:lvl5pPr>
            <a:lvl6pPr lvl="5" algn="l">
              <a:spcBef>
                <a:spcPts val="0"/>
              </a:spcBef>
              <a:spcAft>
                <a:spcPts val="0"/>
              </a:spcAft>
              <a:buSzPts val="3600"/>
              <a:buNone/>
              <a:defRPr sz="3600"/>
            </a:lvl6pPr>
            <a:lvl7pPr lvl="6" algn="l">
              <a:spcBef>
                <a:spcPts val="0"/>
              </a:spcBef>
              <a:spcAft>
                <a:spcPts val="0"/>
              </a:spcAft>
              <a:buSzPts val="3600"/>
              <a:buNone/>
              <a:defRPr sz="3600"/>
            </a:lvl7pPr>
            <a:lvl8pPr lvl="7" algn="l">
              <a:spcBef>
                <a:spcPts val="0"/>
              </a:spcBef>
              <a:spcAft>
                <a:spcPts val="0"/>
              </a:spcAft>
              <a:buSzPts val="3600"/>
              <a:buNone/>
              <a:defRPr sz="3600"/>
            </a:lvl8pPr>
            <a:lvl9pPr lvl="8" algn="l">
              <a:spcBef>
                <a:spcPts val="0"/>
              </a:spcBef>
              <a:spcAft>
                <a:spcPts val="0"/>
              </a:spcAft>
              <a:buSzPts val="3600"/>
              <a:buNone/>
              <a:defRPr sz="3600"/>
            </a:lvl9pPr>
          </a:lstStyle>
          <a:p/>
        </p:txBody>
      </p:sp>
      <p:sp>
        <p:nvSpPr>
          <p:cNvPr id="51" name="Google Shape;51;p3"/>
          <p:cNvSpPr txBox="1">
            <a:spLocks noGrp="1"/>
          </p:cNvSpPr>
          <p:nvPr>
            <p:ph type="subTitle" idx="1"/>
          </p:nvPr>
        </p:nvSpPr>
        <p:spPr>
          <a:xfrm>
            <a:off x="4936975" y="1568967"/>
            <a:ext cx="2582100" cy="1744800"/>
          </a:xfrm>
          <a:prstGeom prst="rect">
            <a:avLst/>
          </a:prstGeom>
        </p:spPr>
        <p:txBody>
          <a:bodyPr spcFirstLastPara="1">
            <a:noAutofit/>
          </a:bodyPr>
          <a:lstStyle>
            <a:lvl1pPr lvl="0" algn="ctr" rtl="0">
              <a:spcBef>
                <a:spcPts val="0"/>
              </a:spcBef>
              <a:spcAft>
                <a:spcPts val="0"/>
              </a:spcAft>
              <a:buSzPts val="1600"/>
              <a:buFont typeface="Barlow Medium"/>
              <a:buNone/>
              <a:defRPr sz="1600">
                <a:latin typeface="Barlow Medium"/>
                <a:ea typeface="Barlow Medium"/>
                <a:cs typeface="Barlow Medium"/>
                <a:sym typeface="Barlow Medium"/>
              </a:defRPr>
            </a:lvl1pPr>
            <a:lvl2pPr lvl="1" rtl="0">
              <a:spcBef>
                <a:spcPts val="0"/>
              </a:spcBef>
              <a:spcAft>
                <a:spcPts val="0"/>
              </a:spcAft>
              <a:buSzPts val="1400"/>
              <a:buFont typeface="Barlow Medium"/>
              <a:buNone/>
              <a:defRPr>
                <a:latin typeface="Barlow Medium"/>
                <a:ea typeface="Barlow Medium"/>
                <a:cs typeface="Barlow Medium"/>
                <a:sym typeface="Barlow Medium"/>
              </a:defRPr>
            </a:lvl2pPr>
            <a:lvl3pPr lvl="2" rtl="0">
              <a:spcBef>
                <a:spcPts val="1600"/>
              </a:spcBef>
              <a:spcAft>
                <a:spcPts val="0"/>
              </a:spcAft>
              <a:buSzPts val="1400"/>
              <a:buFont typeface="Barlow Medium"/>
              <a:buNone/>
              <a:defRPr>
                <a:latin typeface="Barlow Medium"/>
                <a:ea typeface="Barlow Medium"/>
                <a:cs typeface="Barlow Medium"/>
                <a:sym typeface="Barlow Medium"/>
              </a:defRPr>
            </a:lvl3pPr>
            <a:lvl4pPr lvl="3" rtl="0">
              <a:spcBef>
                <a:spcPts val="1600"/>
              </a:spcBef>
              <a:spcAft>
                <a:spcPts val="0"/>
              </a:spcAft>
              <a:buSzPts val="1400"/>
              <a:buFont typeface="Barlow Medium"/>
              <a:buNone/>
              <a:defRPr>
                <a:latin typeface="Barlow Medium"/>
                <a:ea typeface="Barlow Medium"/>
                <a:cs typeface="Barlow Medium"/>
                <a:sym typeface="Barlow Medium"/>
              </a:defRPr>
            </a:lvl4pPr>
            <a:lvl5pPr lvl="4" rtl="0">
              <a:spcBef>
                <a:spcPts val="1600"/>
              </a:spcBef>
              <a:spcAft>
                <a:spcPts val="0"/>
              </a:spcAft>
              <a:buSzPts val="1400"/>
              <a:buFont typeface="Barlow Medium"/>
              <a:buNone/>
              <a:defRPr>
                <a:latin typeface="Barlow Medium"/>
                <a:ea typeface="Barlow Medium"/>
                <a:cs typeface="Barlow Medium"/>
                <a:sym typeface="Barlow Medium"/>
              </a:defRPr>
            </a:lvl5pPr>
            <a:lvl6pPr lvl="5" rtl="0">
              <a:spcBef>
                <a:spcPts val="1600"/>
              </a:spcBef>
              <a:spcAft>
                <a:spcPts val="0"/>
              </a:spcAft>
              <a:buSzPts val="1400"/>
              <a:buFont typeface="Barlow Medium"/>
              <a:buNone/>
              <a:defRPr>
                <a:latin typeface="Barlow Medium"/>
                <a:ea typeface="Barlow Medium"/>
                <a:cs typeface="Barlow Medium"/>
                <a:sym typeface="Barlow Medium"/>
              </a:defRPr>
            </a:lvl6pPr>
            <a:lvl7pPr lvl="6" rtl="0">
              <a:spcBef>
                <a:spcPts val="1600"/>
              </a:spcBef>
              <a:spcAft>
                <a:spcPts val="0"/>
              </a:spcAft>
              <a:buSzPts val="1400"/>
              <a:buFont typeface="Barlow Medium"/>
              <a:buNone/>
              <a:defRPr>
                <a:latin typeface="Barlow Medium"/>
                <a:ea typeface="Barlow Medium"/>
                <a:cs typeface="Barlow Medium"/>
                <a:sym typeface="Barlow Medium"/>
              </a:defRPr>
            </a:lvl7pPr>
            <a:lvl8pPr lvl="7" rtl="0">
              <a:spcBef>
                <a:spcPts val="1600"/>
              </a:spcBef>
              <a:spcAft>
                <a:spcPts val="0"/>
              </a:spcAft>
              <a:buSzPts val="1400"/>
              <a:buFont typeface="Barlow Medium"/>
              <a:buNone/>
              <a:defRPr>
                <a:latin typeface="Barlow Medium"/>
                <a:ea typeface="Barlow Medium"/>
                <a:cs typeface="Barlow Medium"/>
                <a:sym typeface="Barlow Medium"/>
              </a:defRPr>
            </a:lvl8pPr>
            <a:lvl9pPr lvl="8" rtl="0">
              <a:spcBef>
                <a:spcPts val="1600"/>
              </a:spcBef>
              <a:spcAft>
                <a:spcPts val="1600"/>
              </a:spcAft>
              <a:buSzPts val="1400"/>
              <a:buFont typeface="Barlow Medium"/>
              <a:buNone/>
              <a:defRPr>
                <a:latin typeface="Barlow Medium"/>
                <a:ea typeface="Barlow Medium"/>
                <a:cs typeface="Barlow Medium"/>
                <a:sym typeface="Barlow Medium"/>
              </a:defRPr>
            </a:lvl9pPr>
          </a:lstStyle>
          <a:p/>
        </p:txBody>
      </p:sp>
      <p:sp>
        <p:nvSpPr>
          <p:cNvPr id="52" name="Google Shape;52;p3"/>
          <p:cNvSpPr txBox="1">
            <a:spLocks noGrp="1"/>
          </p:cNvSpPr>
          <p:nvPr>
            <p:ph type="title" idx="2"/>
          </p:nvPr>
        </p:nvSpPr>
        <p:spPr>
          <a:xfrm>
            <a:off x="636028" y="927567"/>
            <a:ext cx="3285000" cy="856400"/>
          </a:xfrm>
          <a:prstGeom prst="rect">
            <a:avLst/>
          </a:prstGeom>
        </p:spPr>
        <p:txBody>
          <a:bodyPr spcFirstLastPara="1" anchor="b">
            <a:noAutofit/>
          </a:bodyPr>
          <a:lstStyle>
            <a:lvl1pPr lvl="0" algn="l" rtl="0">
              <a:spcBef>
                <a:spcPts val="0"/>
              </a:spcBef>
              <a:spcAft>
                <a:spcPts val="0"/>
              </a:spcAft>
              <a:buSzPts val="3000"/>
              <a:buNone/>
              <a:defRPr sz="3000">
                <a:solidFill>
                  <a:schemeClr val="accent3"/>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rPr lang="en-US"/>
              <a:t>Click to edit Master title style</a:t>
            </a: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53"/>
        <p:cNvGrpSpPr/>
        <p:nvPr/>
      </p:nvGrpSpPr>
      <p:grpSpPr>
        <a:xfrm>
          <a:off x="0" y="0"/>
          <a:ext cx="0" cy="0"/>
          <a:chOff x="0" y="0"/>
          <a:chExt cx="0" cy="0"/>
        </a:xfrm>
      </p:grpSpPr>
      <p:sp>
        <p:nvSpPr>
          <p:cNvPr id="54" name="Google Shape;54;p4"/>
          <p:cNvSpPr txBox="1">
            <a:spLocks noGrp="1"/>
          </p:cNvSpPr>
          <p:nvPr>
            <p:ph type="title"/>
          </p:nvPr>
        </p:nvSpPr>
        <p:spPr>
          <a:xfrm>
            <a:off x="311700" y="486979"/>
            <a:ext cx="8520600" cy="763600"/>
          </a:xfrm>
          <a:prstGeom prst="rect">
            <a:avLst/>
          </a:prstGeom>
        </p:spPr>
        <p:txBody>
          <a:bodyPr spcFirstLastPara="1">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55" name="Google Shape;55;p4"/>
          <p:cNvSpPr txBox="1">
            <a:spLocks noGrp="1"/>
          </p:cNvSpPr>
          <p:nvPr>
            <p:ph type="body" idx="1"/>
          </p:nvPr>
        </p:nvSpPr>
        <p:spPr>
          <a:xfrm>
            <a:off x="311700" y="1536633"/>
            <a:ext cx="8520600" cy="4555200"/>
          </a:xfrm>
          <a:prstGeom prst="rect">
            <a:avLst/>
          </a:prstGeom>
        </p:spPr>
        <p:txBody>
          <a:bodyPr spcFirstLastPara="1">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matchingName="Title and two columns">
  <p:cSld name="Title and two columns">
    <p:spTree>
      <p:nvGrpSpPr>
        <p:cNvPr id="1" name="Shape 56"/>
        <p:cNvGrpSpPr/>
        <p:nvPr/>
      </p:nvGrpSpPr>
      <p:grpSpPr>
        <a:xfrm>
          <a:off x="0" y="0"/>
          <a:ext cx="0" cy="0"/>
          <a:chOff x="0" y="0"/>
          <a:chExt cx="0" cy="0"/>
        </a:xfrm>
      </p:grpSpPr>
      <p:sp>
        <p:nvSpPr>
          <p:cNvPr id="57" name="Google Shape;57;p5"/>
          <p:cNvSpPr txBox="1">
            <a:spLocks noGrp="1"/>
          </p:cNvSpPr>
          <p:nvPr>
            <p:ph type="title"/>
          </p:nvPr>
        </p:nvSpPr>
        <p:spPr>
          <a:xfrm>
            <a:off x="311700" y="486979"/>
            <a:ext cx="8520600" cy="763600"/>
          </a:xfrm>
          <a:prstGeom prst="rect">
            <a:avLst/>
          </a:prstGeom>
        </p:spPr>
        <p:txBody>
          <a:bodyPr spcFirstLastPara="1">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58" name="Google Shape;58;p5"/>
          <p:cNvSpPr txBox="1">
            <a:spLocks noGrp="1"/>
          </p:cNvSpPr>
          <p:nvPr>
            <p:ph type="body" idx="1"/>
          </p:nvPr>
        </p:nvSpPr>
        <p:spPr>
          <a:xfrm>
            <a:off x="311700" y="1536633"/>
            <a:ext cx="3999900" cy="45552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59" name="Google Shape;59;p5"/>
          <p:cNvSpPr txBox="1">
            <a:spLocks noGrp="1"/>
          </p:cNvSpPr>
          <p:nvPr>
            <p:ph type="body" idx="2"/>
          </p:nvPr>
        </p:nvSpPr>
        <p:spPr>
          <a:xfrm>
            <a:off x="4832400" y="1536633"/>
            <a:ext cx="3999900" cy="45552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rgbClr val="F4EAD7"/>
        </a:solidFill>
        <a:effectLst/>
      </p:bgPr>
    </p:bg>
    <p:spTree>
      <p:nvGrpSpPr>
        <p:cNvPr id="1" name="Shape 104"/>
        <p:cNvGrpSpPr/>
        <p:nvPr/>
      </p:nvGrpSpPr>
      <p:grpSpPr>
        <a:xfrm>
          <a:off x="0" y="0"/>
          <a:ext cx="0" cy="0"/>
          <a:chOff x="0" y="0"/>
          <a:chExt cx="0" cy="0"/>
        </a:xfrm>
      </p:grpSpPr>
      <p:sp>
        <p:nvSpPr>
          <p:cNvPr id="5122" name="Google Shape;105;p8"/>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5123" name="Google Shape;107;p8"/>
          <p:cNvSpPr/>
          <p:nvPr/>
        </p:nvSpPr>
        <p:spPr>
          <a:xfrm>
            <a:off x="5033963" y="600075"/>
            <a:ext cx="3692525" cy="220345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5124" name="Google Shape;108;p8"/>
          <p:cNvSpPr/>
          <p:nvPr/>
        </p:nvSpPr>
        <p:spPr>
          <a:xfrm>
            <a:off x="-7937" y="3598863"/>
            <a:ext cx="1093787" cy="1016000"/>
          </a:xfrm>
          <a:custGeom>
            <a:avLst/>
            <a:gdLst/>
            <a:ahLst/>
            <a:cxnLst>
              <a:cxn ang="0">
                <a:pos x="2147483647" y="1467413713"/>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1467413713"/>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5125" name="Google Shape;109;p8"/>
          <p:cNvSpPr/>
          <p:nvPr/>
        </p:nvSpPr>
        <p:spPr>
          <a:xfrm>
            <a:off x="1171575" y="814388"/>
            <a:ext cx="90488" cy="109537"/>
          </a:xfrm>
          <a:custGeom>
            <a:avLst/>
            <a:gdLst/>
            <a:ahLst/>
            <a:cxnLst>
              <a:cxn ang="0">
                <a:pos x="2147483647" y="21292252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2529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5126" name="Google Shape;110;p8"/>
          <p:cNvGrpSpPr/>
          <p:nvPr/>
        </p:nvGrpSpPr>
        <p:grpSpPr>
          <a:xfrm>
            <a:off x="430213" y="2897188"/>
            <a:ext cx="152400" cy="182562"/>
            <a:chOff x="1474943" y="3859420"/>
            <a:chExt cx="118956" cy="108456"/>
          </a:xfrm>
        </p:grpSpPr>
        <p:sp>
          <p:nvSpPr>
            <p:cNvPr id="5144" name="Google Shape;111;p8"/>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5145" name="Google Shape;112;p8"/>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5146" name="Google Shape;113;p8"/>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5127" name="Google Shape;114;p8"/>
          <p:cNvSpPr/>
          <p:nvPr/>
        </p:nvSpPr>
        <p:spPr>
          <a:xfrm>
            <a:off x="8129588" y="584200"/>
            <a:ext cx="190500" cy="230188"/>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5128" name="Google Shape;115;p8"/>
          <p:cNvGrpSpPr/>
          <p:nvPr/>
        </p:nvGrpSpPr>
        <p:grpSpPr>
          <a:xfrm>
            <a:off x="8431213" y="2897188"/>
            <a:ext cx="150812" cy="182562"/>
            <a:chOff x="1474943" y="3859420"/>
            <a:chExt cx="118956" cy="108456"/>
          </a:xfrm>
        </p:grpSpPr>
        <p:sp>
          <p:nvSpPr>
            <p:cNvPr id="5141" name="Google Shape;116;p8"/>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5142" name="Google Shape;117;p8"/>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5143" name="Google Shape;118;p8"/>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5129" name="Google Shape;119;p8"/>
          <p:cNvSpPr/>
          <p:nvPr/>
        </p:nvSpPr>
        <p:spPr>
          <a:xfrm>
            <a:off x="7564438" y="431800"/>
            <a:ext cx="92075"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5130" name="Google Shape;120;p8"/>
          <p:cNvGrpSpPr/>
          <p:nvPr/>
        </p:nvGrpSpPr>
        <p:grpSpPr>
          <a:xfrm>
            <a:off x="463550" y="606425"/>
            <a:ext cx="150813" cy="184150"/>
            <a:chOff x="1474943" y="3859420"/>
            <a:chExt cx="118956" cy="108456"/>
          </a:xfrm>
        </p:grpSpPr>
        <p:sp>
          <p:nvSpPr>
            <p:cNvPr id="5138" name="Google Shape;121;p8"/>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5139" name="Google Shape;122;p8"/>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5140" name="Google Shape;123;p8"/>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5131" name="Google Shape;124;p8"/>
          <p:cNvSpPr/>
          <p:nvPr/>
        </p:nvSpPr>
        <p:spPr>
          <a:xfrm>
            <a:off x="8874125" y="4454525"/>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5132" name="Google Shape;125;p8"/>
          <p:cNvGrpSpPr/>
          <p:nvPr/>
        </p:nvGrpSpPr>
        <p:grpSpPr>
          <a:xfrm>
            <a:off x="835025" y="5792788"/>
            <a:ext cx="150813" cy="184150"/>
            <a:chOff x="1474943" y="3859420"/>
            <a:chExt cx="118956" cy="108456"/>
          </a:xfrm>
        </p:grpSpPr>
        <p:sp>
          <p:nvSpPr>
            <p:cNvPr id="5135" name="Google Shape;126;p8"/>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5136" name="Google Shape;127;p8"/>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5137" name="Google Shape;128;p8"/>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106" name="Google Shape;106;p8"/>
          <p:cNvSpPr txBox="1">
            <a:spLocks noGrp="1"/>
          </p:cNvSpPr>
          <p:nvPr>
            <p:ph type="title"/>
          </p:nvPr>
        </p:nvSpPr>
        <p:spPr>
          <a:xfrm>
            <a:off x="980794" y="3991833"/>
            <a:ext cx="3595200" cy="594400"/>
          </a:xfrm>
          <a:prstGeom prst="rect">
            <a:avLst/>
          </a:prstGeom>
        </p:spPr>
        <p:txBody>
          <a:bodyPr spcFirstLastPara="1" anchor="ctr">
            <a:noAutofit/>
          </a:bodyPr>
          <a:lstStyle>
            <a:lvl1pPr lvl="0" algn="r">
              <a:spcBef>
                <a:spcPts val="0"/>
              </a:spcBef>
              <a:spcAft>
                <a:spcPts val="0"/>
              </a:spcAft>
              <a:buSzPts val="1400"/>
              <a:buNone/>
              <a:defRPr sz="1800"/>
            </a:lvl1pPr>
            <a:lvl2pPr lvl="1">
              <a:spcBef>
                <a:spcPts val="0"/>
              </a:spcBef>
              <a:spcAft>
                <a:spcPts val="0"/>
              </a:spcAft>
              <a:buSzPts val="1400"/>
              <a:buNone/>
              <a:defRPr sz="1400"/>
            </a:lvl2pPr>
            <a:lvl3pPr lvl="2">
              <a:spcBef>
                <a:spcPts val="0"/>
              </a:spcBef>
              <a:spcAft>
                <a:spcPts val="0"/>
              </a:spcAft>
              <a:buSzPts val="1400"/>
              <a:buNone/>
              <a:defRPr sz="1400"/>
            </a:lvl3pPr>
            <a:lvl4pPr lvl="3">
              <a:spcBef>
                <a:spcPts val="0"/>
              </a:spcBef>
              <a:spcAft>
                <a:spcPts val="0"/>
              </a:spcAft>
              <a:buSzPts val="1400"/>
              <a:buNone/>
              <a:defRPr sz="1400"/>
            </a:lvl4pPr>
            <a:lvl5pPr lvl="4">
              <a:spcBef>
                <a:spcPts val="0"/>
              </a:spcBef>
              <a:spcAft>
                <a:spcPts val="0"/>
              </a:spcAft>
              <a:buSzPts val="1400"/>
              <a:buNone/>
              <a:defRPr sz="1400"/>
            </a:lvl5pPr>
            <a:lvl6pPr lvl="5">
              <a:spcBef>
                <a:spcPts val="0"/>
              </a:spcBef>
              <a:spcAft>
                <a:spcPts val="0"/>
              </a:spcAft>
              <a:buSzPts val="1400"/>
              <a:buNone/>
              <a:defRPr sz="1400"/>
            </a:lvl6pPr>
            <a:lvl7pPr lvl="6">
              <a:spcBef>
                <a:spcPts val="0"/>
              </a:spcBef>
              <a:spcAft>
                <a:spcPts val="0"/>
              </a:spcAft>
              <a:buSzPts val="1400"/>
              <a:buNone/>
              <a:defRPr sz="1400"/>
            </a:lvl7pPr>
            <a:lvl8pPr lvl="7">
              <a:spcBef>
                <a:spcPts val="0"/>
              </a:spcBef>
              <a:spcAft>
                <a:spcPts val="0"/>
              </a:spcAft>
              <a:buSzPts val="1400"/>
              <a:buNone/>
              <a:defRPr sz="1400"/>
            </a:lvl8pPr>
            <a:lvl9pPr lvl="8">
              <a:spcBef>
                <a:spcPts val="0"/>
              </a:spcBef>
              <a:spcAft>
                <a:spcPts val="0"/>
              </a:spcAft>
              <a:buSzPts val="1400"/>
              <a:buNone/>
              <a:defRPr sz="1400"/>
            </a:lvl9pPr>
          </a:lstStyle>
          <a:p/>
        </p:txBody>
      </p:sp>
      <p:sp>
        <p:nvSpPr>
          <p:cNvPr id="129" name="Google Shape;129;p8"/>
          <p:cNvSpPr txBox="1">
            <a:spLocks noGrp="1"/>
          </p:cNvSpPr>
          <p:nvPr>
            <p:ph type="subTitle" idx="1"/>
          </p:nvPr>
        </p:nvSpPr>
        <p:spPr>
          <a:xfrm>
            <a:off x="980794" y="2133833"/>
            <a:ext cx="3595200" cy="1858000"/>
          </a:xfrm>
          <a:prstGeom prst="rect">
            <a:avLst/>
          </a:prstGeom>
        </p:spPr>
        <p:txBody>
          <a:bodyPr spcFirstLastPara="1">
            <a:noAutofit/>
          </a:bodyPr>
          <a:lstStyle>
            <a:lvl1pPr lvl="0" algn="r" rtl="0">
              <a:spcBef>
                <a:spcPts val="0"/>
              </a:spcBef>
              <a:spcAft>
                <a:spcPts val="0"/>
              </a:spcAft>
              <a:buSzPts val="1600"/>
              <a:buFont typeface="Barlow Medium"/>
              <a:buNone/>
              <a:defRPr sz="2000">
                <a:latin typeface="Barlow Medium"/>
                <a:ea typeface="Barlow Medium"/>
                <a:cs typeface="Barlow Medium"/>
                <a:sym typeface="Barlow Medium"/>
              </a:defRPr>
            </a:lvl1pPr>
            <a:lvl2pPr lvl="1" rtl="0">
              <a:spcBef>
                <a:spcPts val="1600"/>
              </a:spcBef>
              <a:spcAft>
                <a:spcPts val="0"/>
              </a:spcAft>
              <a:buSzPts val="1400"/>
              <a:buFont typeface="Barlow Medium"/>
              <a:buNone/>
              <a:defRPr>
                <a:latin typeface="Barlow Medium"/>
                <a:ea typeface="Barlow Medium"/>
                <a:cs typeface="Barlow Medium"/>
                <a:sym typeface="Barlow Medium"/>
              </a:defRPr>
            </a:lvl2pPr>
            <a:lvl3pPr lvl="2" rtl="0">
              <a:spcBef>
                <a:spcPts val="1600"/>
              </a:spcBef>
              <a:spcAft>
                <a:spcPts val="0"/>
              </a:spcAft>
              <a:buSzPts val="1400"/>
              <a:buFont typeface="Barlow Medium"/>
              <a:buNone/>
              <a:defRPr>
                <a:latin typeface="Barlow Medium"/>
                <a:ea typeface="Barlow Medium"/>
                <a:cs typeface="Barlow Medium"/>
                <a:sym typeface="Barlow Medium"/>
              </a:defRPr>
            </a:lvl3pPr>
            <a:lvl4pPr lvl="3" rtl="0">
              <a:spcBef>
                <a:spcPts val="1600"/>
              </a:spcBef>
              <a:spcAft>
                <a:spcPts val="0"/>
              </a:spcAft>
              <a:buSzPts val="1400"/>
              <a:buFont typeface="Barlow Medium"/>
              <a:buNone/>
              <a:defRPr>
                <a:latin typeface="Barlow Medium"/>
                <a:ea typeface="Barlow Medium"/>
                <a:cs typeface="Barlow Medium"/>
                <a:sym typeface="Barlow Medium"/>
              </a:defRPr>
            </a:lvl4pPr>
            <a:lvl5pPr lvl="4" rtl="0">
              <a:spcBef>
                <a:spcPts val="1600"/>
              </a:spcBef>
              <a:spcAft>
                <a:spcPts val="0"/>
              </a:spcAft>
              <a:buSzPts val="1400"/>
              <a:buFont typeface="Barlow Medium"/>
              <a:buNone/>
              <a:defRPr>
                <a:latin typeface="Barlow Medium"/>
                <a:ea typeface="Barlow Medium"/>
                <a:cs typeface="Barlow Medium"/>
                <a:sym typeface="Barlow Medium"/>
              </a:defRPr>
            </a:lvl5pPr>
            <a:lvl6pPr lvl="5" rtl="0">
              <a:spcBef>
                <a:spcPts val="1600"/>
              </a:spcBef>
              <a:spcAft>
                <a:spcPts val="0"/>
              </a:spcAft>
              <a:buSzPts val="1400"/>
              <a:buFont typeface="Barlow Medium"/>
              <a:buNone/>
              <a:defRPr>
                <a:latin typeface="Barlow Medium"/>
                <a:ea typeface="Barlow Medium"/>
                <a:cs typeface="Barlow Medium"/>
                <a:sym typeface="Barlow Medium"/>
              </a:defRPr>
            </a:lvl6pPr>
            <a:lvl7pPr lvl="6" rtl="0">
              <a:spcBef>
                <a:spcPts val="1600"/>
              </a:spcBef>
              <a:spcAft>
                <a:spcPts val="0"/>
              </a:spcAft>
              <a:buSzPts val="1400"/>
              <a:buFont typeface="Barlow Medium"/>
              <a:buNone/>
              <a:defRPr>
                <a:latin typeface="Barlow Medium"/>
                <a:ea typeface="Barlow Medium"/>
                <a:cs typeface="Barlow Medium"/>
                <a:sym typeface="Barlow Medium"/>
              </a:defRPr>
            </a:lvl7pPr>
            <a:lvl8pPr lvl="7" rtl="0">
              <a:spcBef>
                <a:spcPts val="1600"/>
              </a:spcBef>
              <a:spcAft>
                <a:spcPts val="0"/>
              </a:spcAft>
              <a:buSzPts val="1400"/>
              <a:buFont typeface="Barlow Medium"/>
              <a:buNone/>
              <a:defRPr>
                <a:latin typeface="Barlow Medium"/>
                <a:ea typeface="Barlow Medium"/>
                <a:cs typeface="Barlow Medium"/>
                <a:sym typeface="Barlow Medium"/>
              </a:defRPr>
            </a:lvl8pPr>
            <a:lvl9pPr lvl="8" rtl="0">
              <a:spcBef>
                <a:spcPts val="1600"/>
              </a:spcBef>
              <a:spcAft>
                <a:spcPts val="1600"/>
              </a:spcAft>
              <a:buSzPts val="1400"/>
              <a:buFont typeface="Barlow Medium"/>
              <a:buNone/>
              <a:defRPr>
                <a:latin typeface="Barlow Medium"/>
                <a:ea typeface="Barlow Medium"/>
                <a:cs typeface="Barlow Medium"/>
                <a:sym typeface="Barlow Medium"/>
              </a:defRPr>
            </a:lvl9pPr>
          </a:lstStyle>
          <a:p/>
        </p:txBody>
      </p:sp>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30"/>
        <p:cNvGrpSpPr/>
        <p:nvPr/>
      </p:nvGrpSpPr>
      <p:grpSpPr>
        <a:xfrm>
          <a:off x="0" y="0"/>
          <a:ext cx="0" cy="0"/>
          <a:chOff x="0" y="0"/>
          <a:chExt cx="0" cy="0"/>
        </a:xfrm>
      </p:grpSpPr>
      <p:sp>
        <p:nvSpPr>
          <p:cNvPr id="131" name="Google Shape;131;p9"/>
          <p:cNvSpPr txBox="1">
            <a:spLocks noGrp="1"/>
          </p:cNvSpPr>
          <p:nvPr>
            <p:ph type="title"/>
          </p:nvPr>
        </p:nvSpPr>
        <p:spPr>
          <a:xfrm>
            <a:off x="265500" y="1644233"/>
            <a:ext cx="4045200" cy="1976400"/>
          </a:xfrm>
          <a:prstGeom prst="rect">
            <a:avLst/>
          </a:prstGeom>
        </p:spPr>
        <p:txBody>
          <a:bodyPr spcFirstLastPara="1" anchor="b">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132" name="Google Shape;132;p9"/>
          <p:cNvSpPr txBox="1">
            <a:spLocks noGrp="1"/>
          </p:cNvSpPr>
          <p:nvPr>
            <p:ph type="subTitle" idx="1"/>
          </p:nvPr>
        </p:nvSpPr>
        <p:spPr>
          <a:xfrm>
            <a:off x="265500" y="3737433"/>
            <a:ext cx="4045200" cy="1646800"/>
          </a:xfrm>
          <a:prstGeom prst="rect">
            <a:avLst/>
          </a:prstGeom>
        </p:spPr>
        <p:txBody>
          <a:bodyPr spcFirstLastPara="1">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33" name="Google Shape;133;p9"/>
          <p:cNvSpPr txBox="1">
            <a:spLocks noGrp="1"/>
          </p:cNvSpPr>
          <p:nvPr>
            <p:ph type="body" idx="2"/>
          </p:nvPr>
        </p:nvSpPr>
        <p:spPr>
          <a:xfrm>
            <a:off x="4939500" y="965433"/>
            <a:ext cx="3837000" cy="4926800"/>
          </a:xfrm>
          <a:prstGeom prst="rect">
            <a:avLst/>
          </a:prstGeom>
        </p:spPr>
        <p:txBody>
          <a:bodyPr spcFirstLastPara="1" anchor="ctr">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34"/>
        <p:cNvGrpSpPr/>
        <p:nvPr/>
      </p:nvGrpSpPr>
      <p:grpSpPr>
        <a:xfrm>
          <a:off x="0" y="0"/>
          <a:ext cx="0" cy="0"/>
          <a:chOff x="0" y="0"/>
          <a:chExt cx="0" cy="0"/>
        </a:xfrm>
      </p:grpSpPr>
      <p:sp>
        <p:nvSpPr>
          <p:cNvPr id="135" name="Google Shape;135;p10"/>
          <p:cNvSpPr txBox="1">
            <a:spLocks noGrp="1"/>
          </p:cNvSpPr>
          <p:nvPr>
            <p:ph type="body" idx="1"/>
          </p:nvPr>
        </p:nvSpPr>
        <p:spPr>
          <a:xfrm>
            <a:off x="311700" y="5640767"/>
            <a:ext cx="5998800" cy="806800"/>
          </a:xfrm>
          <a:prstGeom prst="rect">
            <a:avLst/>
          </a:prstGeom>
        </p:spPr>
        <p:txBody>
          <a:bodyPr spcFirstLastPara="1" anchor="ctr">
            <a:noAutofit/>
          </a:bodyPr>
          <a:lstStyle>
            <a:lvl1pPr marL="457200" lvl="0" indent="-228600">
              <a:lnSpc>
                <a:spcPct val="100000"/>
              </a:lnSpc>
              <a:spcBef>
                <a:spcPts val="0"/>
              </a:spcBef>
              <a:spcAft>
                <a:spcPts val="0"/>
              </a:spcAft>
              <a:buSzPts val="1400"/>
              <a:buNone/>
              <a:defRPr/>
            </a:lvl1pPr>
          </a:lstStyle>
          <a:p/>
        </p:txBody>
      </p:sp>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36"/>
        <p:cNvGrpSpPr/>
        <p:nvPr/>
      </p:nvGrpSpPr>
      <p:grpSpPr>
        <a:xfrm>
          <a:off x="0" y="0"/>
          <a:ext cx="0" cy="0"/>
          <a:chOff x="0" y="0"/>
          <a:chExt cx="0" cy="0"/>
        </a:xfrm>
      </p:grpSpPr>
      <p:sp>
        <p:nvSpPr>
          <p:cNvPr id="137" name="Google Shape;137;p11"/>
          <p:cNvSpPr txBox="1">
            <a:spLocks noGrp="1"/>
          </p:cNvSpPr>
          <p:nvPr>
            <p:ph type="title"/>
          </p:nvPr>
        </p:nvSpPr>
        <p:spPr>
          <a:xfrm>
            <a:off x="311700" y="1474833"/>
            <a:ext cx="8520600" cy="2618000"/>
          </a:xfrm>
          <a:prstGeom prst="rect">
            <a:avLst/>
          </a:prstGeom>
        </p:spPr>
        <p:txBody>
          <a:bodyPr spcFirstLastPara="1" anchor="b">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rPr lang="en-US"/>
              <a:t>Click to edit Master title style</a:t>
            </a:r>
            <a:endParaRPr lang="en-US"/>
          </a:p>
        </p:txBody>
      </p:sp>
      <p:sp>
        <p:nvSpPr>
          <p:cNvPr id="138" name="Google Shape;138;p11"/>
          <p:cNvSpPr txBox="1">
            <a:spLocks noGrp="1"/>
          </p:cNvSpPr>
          <p:nvPr>
            <p:ph type="body" idx="1"/>
          </p:nvPr>
        </p:nvSpPr>
        <p:spPr>
          <a:xfrm>
            <a:off x="311700" y="4202967"/>
            <a:ext cx="8520600" cy="1734400"/>
          </a:xfrm>
          <a:prstGeom prst="rect">
            <a:avLst/>
          </a:prstGeom>
        </p:spPr>
        <p:txBody>
          <a:bodyPr spcFirstLastPara="1">
            <a:noAutofit/>
          </a:bodyPr>
          <a:lstStyle>
            <a:lvl1pPr marL="457200" lvl="0" indent="-317500" algn="ctr">
              <a:spcBef>
                <a:spcPts val="0"/>
              </a:spcBef>
              <a:spcAft>
                <a:spcPts val="0"/>
              </a:spcAft>
              <a:buSzPts val="14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matchingName="Blank">
  <p:cSld name="Blank">
    <p:bg>
      <p:bgPr>
        <a:solidFill>
          <a:schemeClr val="bg1"/>
        </a:solidFill>
        <a:effectLst/>
      </p:bgPr>
    </p:bg>
    <p:spTree>
      <p:nvGrpSpPr>
        <p:cNvPr id="1" name="Shape 139"/>
        <p:cNvGrpSpPr/>
        <p:nvPr/>
      </p:nvGrpSpPr>
      <p:grpSpPr>
        <a:xfrm>
          <a:off x="0" y="0"/>
          <a:ext cx="0" cy="0"/>
          <a:chOff x="0" y="0"/>
          <a:chExt cx="0" cy="0"/>
        </a:xfrm>
      </p:grpSpPr>
    </p:spTree>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one column">
  <p:cSld name="Title and one column">
    <p:bg>
      <p:bgPr>
        <a:solidFill>
          <a:srgbClr val="F4EAD7"/>
        </a:solidFill>
        <a:effectLst/>
      </p:bgPr>
    </p:bg>
    <p:spTree>
      <p:nvGrpSpPr>
        <p:cNvPr id="1" name="Shape 215"/>
        <p:cNvGrpSpPr/>
        <p:nvPr/>
      </p:nvGrpSpPr>
      <p:grpSpPr>
        <a:xfrm>
          <a:off x="0" y="0"/>
          <a:ext cx="0" cy="0"/>
          <a:chOff x="0" y="0"/>
          <a:chExt cx="0" cy="0"/>
        </a:xfrm>
      </p:grpSpPr>
      <p:sp>
        <p:nvSpPr>
          <p:cNvPr id="7170" name="Google Shape;216;p16"/>
          <p:cNvSpPr/>
          <p:nvPr/>
        </p:nvSpPr>
        <p:spPr>
          <a:xfrm>
            <a:off x="2339975" y="668338"/>
            <a:ext cx="1700213" cy="101600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7171" name="Google Shape;217;p16"/>
          <p:cNvSpPr/>
          <p:nvPr/>
        </p:nvSpPr>
        <p:spPr>
          <a:xfrm>
            <a:off x="249238" y="3360738"/>
            <a:ext cx="1700212" cy="1014412"/>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7172" name="Google Shape;220;p16"/>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7173" name="Google Shape;221;p16"/>
          <p:cNvSpPr/>
          <p:nvPr/>
        </p:nvSpPr>
        <p:spPr>
          <a:xfrm>
            <a:off x="8008938" y="558800"/>
            <a:ext cx="90487"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7174" name="Google Shape;222;p16"/>
          <p:cNvGrpSpPr/>
          <p:nvPr/>
        </p:nvGrpSpPr>
        <p:grpSpPr>
          <a:xfrm>
            <a:off x="7978775" y="3684588"/>
            <a:ext cx="150813" cy="184150"/>
            <a:chOff x="1474943" y="3859420"/>
            <a:chExt cx="118956" cy="108456"/>
          </a:xfrm>
        </p:grpSpPr>
        <p:sp>
          <p:nvSpPr>
            <p:cNvPr id="7185" name="Google Shape;223;p16"/>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7186" name="Google Shape;224;p16"/>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7187" name="Google Shape;225;p16"/>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grpSp>
        <p:nvGrpSpPr>
          <p:cNvPr id="7175" name="Google Shape;226;p16"/>
          <p:cNvGrpSpPr/>
          <p:nvPr/>
        </p:nvGrpSpPr>
        <p:grpSpPr>
          <a:xfrm>
            <a:off x="1127125" y="915988"/>
            <a:ext cx="150813" cy="182562"/>
            <a:chOff x="1474943" y="3859420"/>
            <a:chExt cx="118956" cy="108456"/>
          </a:xfrm>
        </p:grpSpPr>
        <p:sp>
          <p:nvSpPr>
            <p:cNvPr id="7182" name="Google Shape;227;p16"/>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7183" name="Google Shape;228;p16"/>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7184" name="Google Shape;229;p16"/>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7176" name="Google Shape;230;p16"/>
          <p:cNvSpPr/>
          <p:nvPr/>
        </p:nvSpPr>
        <p:spPr>
          <a:xfrm>
            <a:off x="2006600" y="3929063"/>
            <a:ext cx="92075" cy="109537"/>
          </a:xfrm>
          <a:custGeom>
            <a:avLst/>
            <a:gdLst/>
            <a:ahLst/>
            <a:cxnLst>
              <a:cxn ang="0">
                <a:pos x="2147483647" y="21292252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2529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7177" name="Google Shape;231;p16"/>
          <p:cNvSpPr/>
          <p:nvPr/>
        </p:nvSpPr>
        <p:spPr>
          <a:xfrm>
            <a:off x="6981825" y="2160588"/>
            <a:ext cx="1698625" cy="1014412"/>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7178" name="Google Shape;232;p16"/>
          <p:cNvSpPr/>
          <p:nvPr/>
        </p:nvSpPr>
        <p:spPr>
          <a:xfrm>
            <a:off x="433388" y="2490788"/>
            <a:ext cx="92075" cy="109537"/>
          </a:xfrm>
          <a:custGeom>
            <a:avLst/>
            <a:gdLst/>
            <a:ahLst/>
            <a:cxnLst>
              <a:cxn ang="0">
                <a:pos x="2147483647" y="21292252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2529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7179" name="Google Shape;233;p16"/>
          <p:cNvSpPr/>
          <p:nvPr/>
        </p:nvSpPr>
        <p:spPr>
          <a:xfrm>
            <a:off x="8832850" y="1250950"/>
            <a:ext cx="90488"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218" name="Google Shape;218;p16"/>
          <p:cNvSpPr txBox="1">
            <a:spLocks noGrp="1"/>
          </p:cNvSpPr>
          <p:nvPr>
            <p:ph type="title"/>
          </p:nvPr>
        </p:nvSpPr>
        <p:spPr>
          <a:xfrm>
            <a:off x="713225" y="486967"/>
            <a:ext cx="7717500" cy="763600"/>
          </a:xfrm>
          <a:prstGeom prst="rect">
            <a:avLst/>
          </a:prstGeom>
        </p:spPr>
        <p:txBody>
          <a:bodyPr spcFirstLastPara="1">
            <a:noAutofit/>
          </a:bodyPr>
          <a:lstStyle>
            <a:lvl1pPr lvl="0" algn="ctr" rtl="0">
              <a:spcBef>
                <a:spcPts val="0"/>
              </a:spcBef>
              <a:spcAft>
                <a:spcPts val="0"/>
              </a:spcAft>
              <a:buClr>
                <a:schemeClr val="dk2"/>
              </a:buClr>
              <a:buSzPts val="2800"/>
              <a:buFont typeface="Sriracha"/>
              <a:buNone/>
              <a:defRPr sz="2800">
                <a:solidFill>
                  <a:schemeClr val="dk2"/>
                </a:solidFill>
                <a:latin typeface="Sriracha"/>
                <a:ea typeface="Sriracha"/>
                <a:cs typeface="Sriracha"/>
                <a:sym typeface="Sriracha"/>
              </a:defRPr>
            </a:lvl1pPr>
            <a:lvl2pPr lvl="1"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2pPr>
            <a:lvl3pPr lvl="2"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3pPr>
            <a:lvl4pPr lvl="3"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4pPr>
            <a:lvl5pPr lvl="4"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5pPr>
            <a:lvl6pPr lvl="5"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6pPr>
            <a:lvl7pPr lvl="6"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7pPr>
            <a:lvl8pPr lvl="7"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8pPr>
            <a:lvl9pPr lvl="8"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9pPr>
          </a:lstStyle>
          <a:p/>
        </p:txBody>
      </p:sp>
      <p:sp>
        <p:nvSpPr>
          <p:cNvPr id="219" name="Google Shape;219;p16"/>
          <p:cNvSpPr txBox="1">
            <a:spLocks noGrp="1"/>
          </p:cNvSpPr>
          <p:nvPr>
            <p:ph type="subTitle" idx="1"/>
          </p:nvPr>
        </p:nvSpPr>
        <p:spPr>
          <a:xfrm>
            <a:off x="2833830" y="3147267"/>
            <a:ext cx="2796600" cy="1744800"/>
          </a:xfrm>
          <a:prstGeom prst="rect">
            <a:avLst/>
          </a:prstGeom>
        </p:spPr>
        <p:txBody>
          <a:bodyPr spcFirstLastPara="1">
            <a:noAutofit/>
          </a:bodyPr>
          <a:lstStyle>
            <a:lvl1pPr lvl="0" algn="ctr" rtl="0">
              <a:spcBef>
                <a:spcPts val="0"/>
              </a:spcBef>
              <a:spcAft>
                <a:spcPts val="0"/>
              </a:spcAft>
              <a:buSzPts val="1600"/>
              <a:buFont typeface="Barlow Medium"/>
              <a:buNone/>
              <a:defRPr sz="1600">
                <a:latin typeface="Barlow Medium"/>
                <a:ea typeface="Barlow Medium"/>
                <a:cs typeface="Barlow Medium"/>
                <a:sym typeface="Barlow Medium"/>
              </a:defRPr>
            </a:lvl1pPr>
            <a:lvl2pPr lvl="1" rtl="0">
              <a:spcBef>
                <a:spcPts val="0"/>
              </a:spcBef>
              <a:spcAft>
                <a:spcPts val="0"/>
              </a:spcAft>
              <a:buSzPts val="1400"/>
              <a:buFont typeface="Barlow Medium"/>
              <a:buNone/>
              <a:defRPr>
                <a:latin typeface="Barlow Medium"/>
                <a:ea typeface="Barlow Medium"/>
                <a:cs typeface="Barlow Medium"/>
                <a:sym typeface="Barlow Medium"/>
              </a:defRPr>
            </a:lvl2pPr>
            <a:lvl3pPr lvl="2" rtl="0">
              <a:spcBef>
                <a:spcPts val="1600"/>
              </a:spcBef>
              <a:spcAft>
                <a:spcPts val="0"/>
              </a:spcAft>
              <a:buSzPts val="1400"/>
              <a:buFont typeface="Barlow Medium"/>
              <a:buNone/>
              <a:defRPr>
                <a:latin typeface="Barlow Medium"/>
                <a:ea typeface="Barlow Medium"/>
                <a:cs typeface="Barlow Medium"/>
                <a:sym typeface="Barlow Medium"/>
              </a:defRPr>
            </a:lvl3pPr>
            <a:lvl4pPr lvl="3" rtl="0">
              <a:spcBef>
                <a:spcPts val="1600"/>
              </a:spcBef>
              <a:spcAft>
                <a:spcPts val="0"/>
              </a:spcAft>
              <a:buSzPts val="1400"/>
              <a:buFont typeface="Barlow Medium"/>
              <a:buNone/>
              <a:defRPr>
                <a:latin typeface="Barlow Medium"/>
                <a:ea typeface="Barlow Medium"/>
                <a:cs typeface="Barlow Medium"/>
                <a:sym typeface="Barlow Medium"/>
              </a:defRPr>
            </a:lvl4pPr>
            <a:lvl5pPr lvl="4" rtl="0">
              <a:spcBef>
                <a:spcPts val="1600"/>
              </a:spcBef>
              <a:spcAft>
                <a:spcPts val="0"/>
              </a:spcAft>
              <a:buSzPts val="1400"/>
              <a:buFont typeface="Barlow Medium"/>
              <a:buNone/>
              <a:defRPr>
                <a:latin typeface="Barlow Medium"/>
                <a:ea typeface="Barlow Medium"/>
                <a:cs typeface="Barlow Medium"/>
                <a:sym typeface="Barlow Medium"/>
              </a:defRPr>
            </a:lvl5pPr>
            <a:lvl6pPr lvl="5" rtl="0">
              <a:spcBef>
                <a:spcPts val="1600"/>
              </a:spcBef>
              <a:spcAft>
                <a:spcPts val="0"/>
              </a:spcAft>
              <a:buSzPts val="1400"/>
              <a:buFont typeface="Barlow Medium"/>
              <a:buNone/>
              <a:defRPr>
                <a:latin typeface="Barlow Medium"/>
                <a:ea typeface="Barlow Medium"/>
                <a:cs typeface="Barlow Medium"/>
                <a:sym typeface="Barlow Medium"/>
              </a:defRPr>
            </a:lvl6pPr>
            <a:lvl7pPr lvl="6" rtl="0">
              <a:spcBef>
                <a:spcPts val="1600"/>
              </a:spcBef>
              <a:spcAft>
                <a:spcPts val="0"/>
              </a:spcAft>
              <a:buSzPts val="1400"/>
              <a:buFont typeface="Barlow Medium"/>
              <a:buNone/>
              <a:defRPr>
                <a:latin typeface="Barlow Medium"/>
                <a:ea typeface="Barlow Medium"/>
                <a:cs typeface="Barlow Medium"/>
                <a:sym typeface="Barlow Medium"/>
              </a:defRPr>
            </a:lvl7pPr>
            <a:lvl8pPr lvl="7" rtl="0">
              <a:spcBef>
                <a:spcPts val="1600"/>
              </a:spcBef>
              <a:spcAft>
                <a:spcPts val="0"/>
              </a:spcAft>
              <a:buSzPts val="1400"/>
              <a:buFont typeface="Barlow Medium"/>
              <a:buNone/>
              <a:defRPr>
                <a:latin typeface="Barlow Medium"/>
                <a:ea typeface="Barlow Medium"/>
                <a:cs typeface="Barlow Medium"/>
                <a:sym typeface="Barlow Medium"/>
              </a:defRPr>
            </a:lvl8pPr>
            <a:lvl9pPr lvl="8" rtl="0">
              <a:spcBef>
                <a:spcPts val="1600"/>
              </a:spcBef>
              <a:spcAft>
                <a:spcPts val="1600"/>
              </a:spcAft>
              <a:buSzPts val="1400"/>
              <a:buFont typeface="Barlow Medium"/>
              <a:buNone/>
              <a:defRPr>
                <a:latin typeface="Barlow Medium"/>
                <a:ea typeface="Barlow Medium"/>
                <a:cs typeface="Barlow Medium"/>
                <a:sym typeface="Barlow Medium"/>
              </a:defRPr>
            </a:lvl9pPr>
          </a:lstStyle>
          <a:p/>
        </p:txBody>
      </p:sp>
      <p:sp>
        <p:nvSpPr>
          <p:cNvPr id="234" name="Google Shape;234;p16"/>
          <p:cNvSpPr txBox="1">
            <a:spLocks noGrp="1"/>
          </p:cNvSpPr>
          <p:nvPr>
            <p:ph type="subTitle" idx="2"/>
          </p:nvPr>
        </p:nvSpPr>
        <p:spPr>
          <a:xfrm>
            <a:off x="2833800" y="2629933"/>
            <a:ext cx="2796600" cy="615600"/>
          </a:xfrm>
          <a:prstGeom prst="rect">
            <a:avLst/>
          </a:prstGeom>
        </p:spPr>
        <p:txBody>
          <a:bodyPr spcFirstLastPara="1">
            <a:noAutofit/>
          </a:bodyPr>
          <a:lstStyle>
            <a:lvl1pPr lvl="0" algn="ctr" rtl="0">
              <a:spcBef>
                <a:spcPts val="0"/>
              </a:spcBef>
              <a:spcAft>
                <a:spcPts val="0"/>
              </a:spcAft>
              <a:buSzPts val="1600"/>
              <a:buFont typeface="Barlow Medium"/>
              <a:buNone/>
              <a:defRPr sz="2000">
                <a:solidFill>
                  <a:schemeClr val="accent3"/>
                </a:solidFill>
                <a:latin typeface="Sriracha"/>
                <a:ea typeface="Sriracha"/>
                <a:cs typeface="Sriracha"/>
                <a:sym typeface="Sriracha"/>
              </a:defRPr>
            </a:lvl1pPr>
            <a:lvl2pPr lvl="1" rtl="0">
              <a:spcBef>
                <a:spcPts val="0"/>
              </a:spcBef>
              <a:spcAft>
                <a:spcPts val="0"/>
              </a:spcAft>
              <a:buSzPts val="1400"/>
              <a:buFont typeface="Barlow Medium"/>
              <a:buNone/>
              <a:defRPr>
                <a:latin typeface="Barlow Medium"/>
                <a:ea typeface="Barlow Medium"/>
                <a:cs typeface="Barlow Medium"/>
                <a:sym typeface="Barlow Medium"/>
              </a:defRPr>
            </a:lvl2pPr>
            <a:lvl3pPr lvl="2" rtl="0">
              <a:spcBef>
                <a:spcPts val="1600"/>
              </a:spcBef>
              <a:spcAft>
                <a:spcPts val="0"/>
              </a:spcAft>
              <a:buSzPts val="1400"/>
              <a:buFont typeface="Barlow Medium"/>
              <a:buNone/>
              <a:defRPr>
                <a:latin typeface="Barlow Medium"/>
                <a:ea typeface="Barlow Medium"/>
                <a:cs typeface="Barlow Medium"/>
                <a:sym typeface="Barlow Medium"/>
              </a:defRPr>
            </a:lvl3pPr>
            <a:lvl4pPr lvl="3" rtl="0">
              <a:spcBef>
                <a:spcPts val="1600"/>
              </a:spcBef>
              <a:spcAft>
                <a:spcPts val="0"/>
              </a:spcAft>
              <a:buSzPts val="1400"/>
              <a:buFont typeface="Barlow Medium"/>
              <a:buNone/>
              <a:defRPr>
                <a:latin typeface="Barlow Medium"/>
                <a:ea typeface="Barlow Medium"/>
                <a:cs typeface="Barlow Medium"/>
                <a:sym typeface="Barlow Medium"/>
              </a:defRPr>
            </a:lvl4pPr>
            <a:lvl5pPr lvl="4" rtl="0">
              <a:spcBef>
                <a:spcPts val="1600"/>
              </a:spcBef>
              <a:spcAft>
                <a:spcPts val="0"/>
              </a:spcAft>
              <a:buSzPts val="1400"/>
              <a:buFont typeface="Barlow Medium"/>
              <a:buNone/>
              <a:defRPr>
                <a:latin typeface="Barlow Medium"/>
                <a:ea typeface="Barlow Medium"/>
                <a:cs typeface="Barlow Medium"/>
                <a:sym typeface="Barlow Medium"/>
              </a:defRPr>
            </a:lvl5pPr>
            <a:lvl6pPr lvl="5" rtl="0">
              <a:spcBef>
                <a:spcPts val="1600"/>
              </a:spcBef>
              <a:spcAft>
                <a:spcPts val="0"/>
              </a:spcAft>
              <a:buSzPts val="1400"/>
              <a:buFont typeface="Barlow Medium"/>
              <a:buNone/>
              <a:defRPr>
                <a:latin typeface="Barlow Medium"/>
                <a:ea typeface="Barlow Medium"/>
                <a:cs typeface="Barlow Medium"/>
                <a:sym typeface="Barlow Medium"/>
              </a:defRPr>
            </a:lvl6pPr>
            <a:lvl7pPr lvl="6" rtl="0">
              <a:spcBef>
                <a:spcPts val="1600"/>
              </a:spcBef>
              <a:spcAft>
                <a:spcPts val="0"/>
              </a:spcAft>
              <a:buSzPts val="1400"/>
              <a:buFont typeface="Barlow Medium"/>
              <a:buNone/>
              <a:defRPr>
                <a:latin typeface="Barlow Medium"/>
                <a:ea typeface="Barlow Medium"/>
                <a:cs typeface="Barlow Medium"/>
                <a:sym typeface="Barlow Medium"/>
              </a:defRPr>
            </a:lvl7pPr>
            <a:lvl8pPr lvl="7" rtl="0">
              <a:spcBef>
                <a:spcPts val="1600"/>
              </a:spcBef>
              <a:spcAft>
                <a:spcPts val="0"/>
              </a:spcAft>
              <a:buSzPts val="1400"/>
              <a:buFont typeface="Barlow Medium"/>
              <a:buNone/>
              <a:defRPr>
                <a:latin typeface="Barlow Medium"/>
                <a:ea typeface="Barlow Medium"/>
                <a:cs typeface="Barlow Medium"/>
                <a:sym typeface="Barlow Medium"/>
              </a:defRPr>
            </a:lvl8pPr>
            <a:lvl9pPr lvl="8" rtl="0">
              <a:spcBef>
                <a:spcPts val="1600"/>
              </a:spcBef>
              <a:spcAft>
                <a:spcPts val="1600"/>
              </a:spcAft>
              <a:buSzPts val="1400"/>
              <a:buFont typeface="Barlow Medium"/>
              <a:buNone/>
              <a:defRPr>
                <a:latin typeface="Barlow Medium"/>
                <a:ea typeface="Barlow Medium"/>
                <a:cs typeface="Barlow Medium"/>
                <a:sym typeface="Barlow Medium"/>
              </a:defRPr>
            </a:lvl9pPr>
          </a:lstStyle>
          <a:p/>
        </p:txBody>
      </p:sp>
    </p:spTree>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rgbClr val="F4EAD7"/>
        </a:solidFill>
        <a:effectLst/>
      </p:bgPr>
    </p:bg>
    <p:spTree>
      <p:nvGrpSpPr>
        <p:cNvPr id="1" name="Shape 268"/>
        <p:cNvGrpSpPr/>
        <p:nvPr/>
      </p:nvGrpSpPr>
      <p:grpSpPr>
        <a:xfrm>
          <a:off x="0" y="0"/>
          <a:ext cx="0" cy="0"/>
          <a:chOff x="0" y="0"/>
          <a:chExt cx="0" cy="0"/>
        </a:xfrm>
      </p:grpSpPr>
      <p:sp>
        <p:nvSpPr>
          <p:cNvPr id="8194" name="Google Shape;269;p19"/>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grpSp>
        <p:nvGrpSpPr>
          <p:cNvPr id="8195" name="Google Shape;270;p19"/>
          <p:cNvGrpSpPr/>
          <p:nvPr/>
        </p:nvGrpSpPr>
        <p:grpSpPr>
          <a:xfrm>
            <a:off x="8235950" y="3062288"/>
            <a:ext cx="152400" cy="182562"/>
            <a:chOff x="1474943" y="3859420"/>
            <a:chExt cx="118956" cy="108456"/>
          </a:xfrm>
        </p:grpSpPr>
        <p:sp>
          <p:nvSpPr>
            <p:cNvPr id="8213" name="Google Shape;271;p19"/>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8214" name="Google Shape;272;p19"/>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8215" name="Google Shape;273;p19"/>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8196" name="Google Shape;274;p19"/>
          <p:cNvSpPr/>
          <p:nvPr/>
        </p:nvSpPr>
        <p:spPr>
          <a:xfrm>
            <a:off x="7223125" y="3684588"/>
            <a:ext cx="1700213" cy="101600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8197" name="Google Shape;275;p19"/>
          <p:cNvSpPr/>
          <p:nvPr/>
        </p:nvSpPr>
        <p:spPr>
          <a:xfrm>
            <a:off x="8832850" y="1250950"/>
            <a:ext cx="90488"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8198" name="Google Shape;276;p19"/>
          <p:cNvSpPr/>
          <p:nvPr/>
        </p:nvSpPr>
        <p:spPr>
          <a:xfrm>
            <a:off x="2133600" y="163513"/>
            <a:ext cx="1698625" cy="1014412"/>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8199" name="Google Shape;277;p19"/>
          <p:cNvSpPr/>
          <p:nvPr/>
        </p:nvSpPr>
        <p:spPr>
          <a:xfrm>
            <a:off x="217488" y="2046288"/>
            <a:ext cx="3708400" cy="2214562"/>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grpSp>
        <p:nvGrpSpPr>
          <p:cNvPr id="8200" name="Google Shape;278;p19"/>
          <p:cNvGrpSpPr/>
          <p:nvPr/>
        </p:nvGrpSpPr>
        <p:grpSpPr>
          <a:xfrm>
            <a:off x="3775075" y="4484688"/>
            <a:ext cx="150813" cy="184150"/>
            <a:chOff x="1474943" y="3859420"/>
            <a:chExt cx="118956" cy="108456"/>
          </a:xfrm>
        </p:grpSpPr>
        <p:sp>
          <p:nvSpPr>
            <p:cNvPr id="8210" name="Google Shape;279;p19"/>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8211" name="Google Shape;280;p19"/>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8212" name="Google Shape;281;p19"/>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8201" name="Google Shape;282;p19"/>
          <p:cNvSpPr/>
          <p:nvPr/>
        </p:nvSpPr>
        <p:spPr>
          <a:xfrm>
            <a:off x="3311525" y="1936750"/>
            <a:ext cx="90488"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8202" name="Google Shape;283;p19"/>
          <p:cNvSpPr/>
          <p:nvPr/>
        </p:nvSpPr>
        <p:spPr>
          <a:xfrm>
            <a:off x="358775" y="2409825"/>
            <a:ext cx="90488"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8203" name="Google Shape;284;p19"/>
          <p:cNvSpPr/>
          <p:nvPr/>
        </p:nvSpPr>
        <p:spPr>
          <a:xfrm>
            <a:off x="6773863" y="2409825"/>
            <a:ext cx="90487"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8204" name="Google Shape;285;p19"/>
          <p:cNvGrpSpPr/>
          <p:nvPr/>
        </p:nvGrpSpPr>
        <p:grpSpPr>
          <a:xfrm>
            <a:off x="901700" y="993775"/>
            <a:ext cx="150813" cy="184150"/>
            <a:chOff x="1474943" y="3859420"/>
            <a:chExt cx="118956" cy="108456"/>
          </a:xfrm>
        </p:grpSpPr>
        <p:sp>
          <p:nvSpPr>
            <p:cNvPr id="8207" name="Google Shape;286;p19"/>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8208" name="Google Shape;287;p19"/>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8209" name="Google Shape;288;p19"/>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289" name="Google Shape;289;p19"/>
          <p:cNvSpPr txBox="1">
            <a:spLocks noGrp="1"/>
          </p:cNvSpPr>
          <p:nvPr>
            <p:ph type="title"/>
          </p:nvPr>
        </p:nvSpPr>
        <p:spPr>
          <a:xfrm>
            <a:off x="713225" y="486967"/>
            <a:ext cx="7717500" cy="763600"/>
          </a:xfrm>
          <a:prstGeom prst="rect">
            <a:avLst/>
          </a:prstGeom>
        </p:spPr>
        <p:txBody>
          <a:bodyPr spcFirstLastPara="1">
            <a:noAutofit/>
          </a:bodyPr>
          <a:lstStyle>
            <a:lvl1pPr lvl="0" algn="ctr" rtl="0">
              <a:spcBef>
                <a:spcPts val="0"/>
              </a:spcBef>
              <a:spcAft>
                <a:spcPts val="0"/>
              </a:spcAft>
              <a:buClr>
                <a:schemeClr val="dk2"/>
              </a:buClr>
              <a:buSzPts val="2800"/>
              <a:buFont typeface="Sriracha"/>
              <a:buNone/>
              <a:defRPr sz="2800">
                <a:solidFill>
                  <a:schemeClr val="dk2"/>
                </a:solidFill>
                <a:latin typeface="Sriracha"/>
                <a:ea typeface="Sriracha"/>
                <a:cs typeface="Sriracha"/>
                <a:sym typeface="Sriracha"/>
              </a:defRPr>
            </a:lvl1pPr>
            <a:lvl2pPr lvl="1"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2pPr>
            <a:lvl3pPr lvl="2"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3pPr>
            <a:lvl4pPr lvl="3"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4pPr>
            <a:lvl5pPr lvl="4"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5pPr>
            <a:lvl6pPr lvl="5"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6pPr>
            <a:lvl7pPr lvl="6"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7pPr>
            <a:lvl8pPr lvl="7"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8pPr>
            <a:lvl9pPr lvl="8"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9pPr>
          </a:lstStyle>
          <a:p/>
        </p:txBody>
      </p:sp>
    </p:spTree>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2">
  <p:cSld name="Background 2">
    <p:bg>
      <p:bgPr>
        <a:solidFill>
          <a:srgbClr val="F4EAD7"/>
        </a:solidFill>
        <a:effectLst/>
      </p:bgPr>
    </p:bg>
    <p:spTree>
      <p:nvGrpSpPr>
        <p:cNvPr id="1" name="Shape 290"/>
        <p:cNvGrpSpPr/>
        <p:nvPr/>
      </p:nvGrpSpPr>
      <p:grpSpPr>
        <a:xfrm>
          <a:off x="0" y="0"/>
          <a:ext cx="0" cy="0"/>
          <a:chOff x="0" y="0"/>
          <a:chExt cx="0" cy="0"/>
        </a:xfrm>
      </p:grpSpPr>
      <p:sp>
        <p:nvSpPr>
          <p:cNvPr id="9218" name="Google Shape;291;p20"/>
          <p:cNvSpPr/>
          <p:nvPr/>
        </p:nvSpPr>
        <p:spPr>
          <a:xfrm>
            <a:off x="1204913" y="157163"/>
            <a:ext cx="3170237" cy="189230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9219" name="Google Shape;292;p20"/>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9220" name="Google Shape;293;p20"/>
          <p:cNvSpPr/>
          <p:nvPr/>
        </p:nvSpPr>
        <p:spPr>
          <a:xfrm flipH="1">
            <a:off x="8050213" y="361950"/>
            <a:ext cx="1093787" cy="1014413"/>
          </a:xfrm>
          <a:custGeom>
            <a:avLst/>
            <a:gdLst/>
            <a:ahLst/>
            <a:cxnLst>
              <a:cxn ang="0">
                <a:pos x="2147483647" y="1455691996"/>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1455691996"/>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9221" name="Google Shape;294;p20"/>
          <p:cNvSpPr/>
          <p:nvPr/>
        </p:nvSpPr>
        <p:spPr>
          <a:xfrm>
            <a:off x="-7937" y="3598863"/>
            <a:ext cx="1093787" cy="1016000"/>
          </a:xfrm>
          <a:custGeom>
            <a:avLst/>
            <a:gdLst/>
            <a:ahLst/>
            <a:cxnLst>
              <a:cxn ang="0">
                <a:pos x="2147483647" y="1467413713"/>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1467413713"/>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9222" name="Google Shape;295;p20"/>
          <p:cNvSpPr/>
          <p:nvPr/>
        </p:nvSpPr>
        <p:spPr>
          <a:xfrm>
            <a:off x="1171575" y="814388"/>
            <a:ext cx="90488" cy="109537"/>
          </a:xfrm>
          <a:custGeom>
            <a:avLst/>
            <a:gdLst/>
            <a:ahLst/>
            <a:cxnLst>
              <a:cxn ang="0">
                <a:pos x="2147483647" y="21292252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2529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9223" name="Google Shape;296;p20"/>
          <p:cNvSpPr/>
          <p:nvPr/>
        </p:nvSpPr>
        <p:spPr>
          <a:xfrm>
            <a:off x="8740775" y="1939925"/>
            <a:ext cx="92075"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9224" name="Google Shape;297;p20"/>
          <p:cNvGrpSpPr/>
          <p:nvPr/>
        </p:nvGrpSpPr>
        <p:grpSpPr>
          <a:xfrm>
            <a:off x="7140575" y="361950"/>
            <a:ext cx="152400" cy="184150"/>
            <a:chOff x="1474943" y="3859420"/>
            <a:chExt cx="118956" cy="108456"/>
          </a:xfrm>
        </p:grpSpPr>
        <p:sp>
          <p:nvSpPr>
            <p:cNvPr id="9233" name="Google Shape;298;p20"/>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9234" name="Google Shape;299;p20"/>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9235" name="Google Shape;300;p20"/>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grpSp>
        <p:nvGrpSpPr>
          <p:cNvPr id="9225" name="Google Shape;301;p20"/>
          <p:cNvGrpSpPr/>
          <p:nvPr/>
        </p:nvGrpSpPr>
        <p:grpSpPr>
          <a:xfrm>
            <a:off x="8680450" y="3744913"/>
            <a:ext cx="152400" cy="184150"/>
            <a:chOff x="1474943" y="3859420"/>
            <a:chExt cx="118956" cy="108456"/>
          </a:xfrm>
        </p:grpSpPr>
        <p:sp>
          <p:nvSpPr>
            <p:cNvPr id="9230" name="Google Shape;302;p20"/>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9231" name="Google Shape;303;p20"/>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9232" name="Google Shape;304;p20"/>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9226" name="Google Shape;305;p20"/>
          <p:cNvSpPr/>
          <p:nvPr/>
        </p:nvSpPr>
        <p:spPr>
          <a:xfrm>
            <a:off x="7656513" y="3016250"/>
            <a:ext cx="90487"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9227" name="Google Shape;306;p20"/>
          <p:cNvSpPr/>
          <p:nvPr/>
        </p:nvSpPr>
        <p:spPr>
          <a:xfrm>
            <a:off x="2006600" y="3929063"/>
            <a:ext cx="92075" cy="109537"/>
          </a:xfrm>
          <a:custGeom>
            <a:avLst/>
            <a:gdLst/>
            <a:ahLst/>
            <a:cxnLst>
              <a:cxn ang="0">
                <a:pos x="2147483647" y="21292252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2529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307" name="Google Shape;307;p20"/>
          <p:cNvSpPr txBox="1">
            <a:spLocks noGrp="1"/>
          </p:cNvSpPr>
          <p:nvPr>
            <p:ph type="title"/>
          </p:nvPr>
        </p:nvSpPr>
        <p:spPr>
          <a:xfrm>
            <a:off x="713225" y="486967"/>
            <a:ext cx="7717500" cy="763600"/>
          </a:xfrm>
          <a:prstGeom prst="rect">
            <a:avLst/>
          </a:prstGeom>
        </p:spPr>
        <p:txBody>
          <a:bodyPr spcFirstLastPara="1">
            <a:noAutofit/>
          </a:bodyPr>
          <a:lstStyle>
            <a:lvl1pPr lvl="0" algn="ctr" rtl="0">
              <a:spcBef>
                <a:spcPts val="0"/>
              </a:spcBef>
              <a:spcAft>
                <a:spcPts val="0"/>
              </a:spcAft>
              <a:buClr>
                <a:schemeClr val="dk2"/>
              </a:buClr>
              <a:buSzPts val="2800"/>
              <a:buFont typeface="Sriracha"/>
              <a:buNone/>
              <a:defRPr sz="2800">
                <a:solidFill>
                  <a:schemeClr val="dk2"/>
                </a:solidFill>
                <a:latin typeface="Sriracha"/>
                <a:ea typeface="Sriracha"/>
                <a:cs typeface="Sriracha"/>
                <a:sym typeface="Sriracha"/>
              </a:defRPr>
            </a:lvl1pPr>
            <a:lvl2pPr lvl="1"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2pPr>
            <a:lvl3pPr lvl="2"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3pPr>
            <a:lvl4pPr lvl="3"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4pPr>
            <a:lvl5pPr lvl="4"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5pPr>
            <a:lvl6pPr lvl="5"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6pPr>
            <a:lvl7pPr lvl="6"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7pPr>
            <a:lvl8pPr lvl="7"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8pPr>
            <a:lvl9pPr lvl="8"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9pPr>
          </a:lstStyle>
          <a:p/>
        </p:txBody>
      </p:sp>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3">
  <p:cSld name="Background 3">
    <p:bg>
      <p:bgPr>
        <a:solidFill>
          <a:srgbClr val="F4EAD7"/>
        </a:solidFill>
        <a:effectLst/>
      </p:bgPr>
    </p:bg>
    <p:spTree>
      <p:nvGrpSpPr>
        <p:cNvPr id="1" name="Shape 308"/>
        <p:cNvGrpSpPr/>
        <p:nvPr/>
      </p:nvGrpSpPr>
      <p:grpSpPr>
        <a:xfrm>
          <a:off x="0" y="0"/>
          <a:ext cx="0" cy="0"/>
          <a:chOff x="0" y="0"/>
          <a:chExt cx="0" cy="0"/>
        </a:xfrm>
      </p:grpSpPr>
      <p:sp>
        <p:nvSpPr>
          <p:cNvPr id="10242" name="Google Shape;309;p21"/>
          <p:cNvSpPr/>
          <p:nvPr/>
        </p:nvSpPr>
        <p:spPr>
          <a:xfrm>
            <a:off x="1230313" y="2871788"/>
            <a:ext cx="1392237" cy="831850"/>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sp>
        <p:nvSpPr>
          <p:cNvPr id="10243" name="Google Shape;310;p21"/>
          <p:cNvSpPr/>
          <p:nvPr/>
        </p:nvSpPr>
        <p:spPr>
          <a:xfrm>
            <a:off x="0" y="563563"/>
            <a:ext cx="1593850" cy="1477962"/>
          </a:xfrm>
          <a:custGeom>
            <a:avLst/>
            <a:gdLst/>
            <a:ahLst/>
            <a:cxnLst>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10244" name="Google Shape;311;p21"/>
          <p:cNvSpPr/>
          <p:nvPr/>
        </p:nvSpPr>
        <p:spPr>
          <a:xfrm>
            <a:off x="0" y="4892675"/>
            <a:ext cx="9144000" cy="1984375"/>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90738546" y="2147483647"/>
              </a:cxn>
              <a:cxn ang="0">
                <a:pos x="1090738546"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284838" h="50589">
                <a:moveTo>
                  <a:pt x="133359" y="0"/>
                </a:moveTo>
                <a:cubicBezTo>
                  <a:pt x="132063" y="0"/>
                  <a:pt x="130757" y="60"/>
                  <a:pt x="129443" y="190"/>
                </a:cubicBezTo>
                <a:cubicBezTo>
                  <a:pt x="121021" y="1012"/>
                  <a:pt x="114059" y="3979"/>
                  <a:pt x="107554" y="6810"/>
                </a:cubicBezTo>
                <a:cubicBezTo>
                  <a:pt x="99839" y="10165"/>
                  <a:pt x="91987" y="14411"/>
                  <a:pt x="81830" y="15209"/>
                </a:cubicBezTo>
                <a:cubicBezTo>
                  <a:pt x="80619" y="15306"/>
                  <a:pt x="79418" y="15351"/>
                  <a:pt x="78227" y="15351"/>
                </a:cubicBezTo>
                <a:cubicBezTo>
                  <a:pt x="70438" y="15351"/>
                  <a:pt x="63068" y="13440"/>
                  <a:pt x="56060" y="11717"/>
                </a:cubicBezTo>
                <a:cubicBezTo>
                  <a:pt x="47272" y="9572"/>
                  <a:pt x="38302" y="7449"/>
                  <a:pt x="28715" y="6696"/>
                </a:cubicBezTo>
                <a:cubicBezTo>
                  <a:pt x="26227" y="6492"/>
                  <a:pt x="23698" y="6384"/>
                  <a:pt x="21170" y="6384"/>
                </a:cubicBezTo>
                <a:cubicBezTo>
                  <a:pt x="15464" y="6384"/>
                  <a:pt x="9763" y="6937"/>
                  <a:pt x="4543" y="8202"/>
                </a:cubicBezTo>
                <a:cubicBezTo>
                  <a:pt x="2968" y="8567"/>
                  <a:pt x="1462" y="9001"/>
                  <a:pt x="1" y="9457"/>
                </a:cubicBezTo>
                <a:lnTo>
                  <a:pt x="1" y="50589"/>
                </a:lnTo>
                <a:lnTo>
                  <a:pt x="284838" y="50589"/>
                </a:lnTo>
                <a:lnTo>
                  <a:pt x="284838" y="13155"/>
                </a:lnTo>
                <a:cubicBezTo>
                  <a:pt x="283742" y="12744"/>
                  <a:pt x="282624" y="12333"/>
                  <a:pt x="281528" y="11900"/>
                </a:cubicBezTo>
                <a:cubicBezTo>
                  <a:pt x="273083" y="8704"/>
                  <a:pt x="264752" y="4664"/>
                  <a:pt x="254868" y="2838"/>
                </a:cubicBezTo>
                <a:cubicBezTo>
                  <a:pt x="251879" y="2285"/>
                  <a:pt x="248783" y="1967"/>
                  <a:pt x="245668" y="1967"/>
                </a:cubicBezTo>
                <a:cubicBezTo>
                  <a:pt x="244026" y="1967"/>
                  <a:pt x="242379" y="2056"/>
                  <a:pt x="240739" y="2245"/>
                </a:cubicBezTo>
                <a:cubicBezTo>
                  <a:pt x="236403" y="2770"/>
                  <a:pt x="232408" y="3751"/>
                  <a:pt x="228619" y="5007"/>
                </a:cubicBezTo>
                <a:cubicBezTo>
                  <a:pt x="220813" y="7563"/>
                  <a:pt x="213806" y="11010"/>
                  <a:pt x="205383" y="12973"/>
                </a:cubicBezTo>
                <a:cubicBezTo>
                  <a:pt x="201139" y="13960"/>
                  <a:pt x="196833" y="14451"/>
                  <a:pt x="192530" y="14451"/>
                </a:cubicBezTo>
                <a:cubicBezTo>
                  <a:pt x="188177" y="14451"/>
                  <a:pt x="183826" y="13948"/>
                  <a:pt x="179545" y="12950"/>
                </a:cubicBezTo>
                <a:cubicBezTo>
                  <a:pt x="171008" y="10964"/>
                  <a:pt x="163750" y="7723"/>
                  <a:pt x="156126" y="4892"/>
                </a:cubicBezTo>
                <a:cubicBezTo>
                  <a:pt x="149458" y="2446"/>
                  <a:pt x="141614" y="0"/>
                  <a:pt x="133359" y="0"/>
                </a:cubicBezTo>
                <a:close/>
              </a:path>
            </a:pathLst>
          </a:custGeom>
          <a:solidFill>
            <a:srgbClr val="EADBC5">
              <a:alpha val="100000"/>
            </a:srgbClr>
          </a:solidFill>
          <a:ln w="9525">
            <a:noFill/>
          </a:ln>
        </p:spPr>
        <p:txBody>
          <a:bodyPr/>
          <a:p>
            <a:endParaRPr lang="en-US"/>
          </a:p>
        </p:txBody>
      </p:sp>
      <p:sp>
        <p:nvSpPr>
          <p:cNvPr id="10245" name="Google Shape;312;p21"/>
          <p:cNvSpPr/>
          <p:nvPr/>
        </p:nvSpPr>
        <p:spPr>
          <a:xfrm>
            <a:off x="246063" y="2470150"/>
            <a:ext cx="90487" cy="109538"/>
          </a:xfrm>
          <a:custGeom>
            <a:avLst/>
            <a:gdLst/>
            <a:ahLst/>
            <a:cxnLst>
              <a:cxn ang="0">
                <a:pos x="2147483647" y="2129283446"/>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29283446"/>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grpSp>
        <p:nvGrpSpPr>
          <p:cNvPr id="10246" name="Google Shape;313;p21"/>
          <p:cNvGrpSpPr/>
          <p:nvPr/>
        </p:nvGrpSpPr>
        <p:grpSpPr>
          <a:xfrm>
            <a:off x="1620838" y="873125"/>
            <a:ext cx="150812" cy="184150"/>
            <a:chOff x="1474943" y="3859420"/>
            <a:chExt cx="118956" cy="108456"/>
          </a:xfrm>
        </p:grpSpPr>
        <p:sp>
          <p:nvSpPr>
            <p:cNvPr id="10259" name="Google Shape;314;p21"/>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10260" name="Google Shape;315;p21"/>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10261" name="Google Shape;316;p21"/>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10247" name="Google Shape;317;p21"/>
          <p:cNvSpPr/>
          <p:nvPr/>
        </p:nvSpPr>
        <p:spPr>
          <a:xfrm flipH="1">
            <a:off x="7550150" y="2871788"/>
            <a:ext cx="1593850" cy="1479550"/>
          </a:xfrm>
          <a:custGeom>
            <a:avLst/>
            <a:gdLst/>
            <a:ahLst/>
            <a:cxnLst>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43391" h="30190">
                <a:moveTo>
                  <a:pt x="13854" y="1"/>
                </a:moveTo>
                <a:cubicBezTo>
                  <a:pt x="8679" y="1"/>
                  <a:pt x="5416" y="5534"/>
                  <a:pt x="3469" y="9676"/>
                </a:cubicBezTo>
                <a:cubicBezTo>
                  <a:pt x="2465" y="8466"/>
                  <a:pt x="1301" y="7188"/>
                  <a:pt x="0" y="6092"/>
                </a:cubicBezTo>
                <a:lnTo>
                  <a:pt x="0" y="30173"/>
                </a:lnTo>
                <a:cubicBezTo>
                  <a:pt x="6277" y="30150"/>
                  <a:pt x="13010" y="30059"/>
                  <a:pt x="17758" y="29831"/>
                </a:cubicBezTo>
                <a:cubicBezTo>
                  <a:pt x="19544" y="29981"/>
                  <a:pt x="22955" y="30190"/>
                  <a:pt x="26662" y="30190"/>
                </a:cubicBezTo>
                <a:cubicBezTo>
                  <a:pt x="32523" y="30190"/>
                  <a:pt x="39125" y="29668"/>
                  <a:pt x="41223" y="27571"/>
                </a:cubicBezTo>
                <a:cubicBezTo>
                  <a:pt x="43277" y="25448"/>
                  <a:pt x="43391" y="22801"/>
                  <a:pt x="41245" y="20952"/>
                </a:cubicBezTo>
                <a:cubicBezTo>
                  <a:pt x="40126" y="19961"/>
                  <a:pt x="38737" y="19706"/>
                  <a:pt x="37270" y="19706"/>
                </a:cubicBezTo>
                <a:cubicBezTo>
                  <a:pt x="35705" y="19706"/>
                  <a:pt x="34052" y="19997"/>
                  <a:pt x="32548" y="19997"/>
                </a:cubicBezTo>
                <a:cubicBezTo>
                  <a:pt x="32213" y="19997"/>
                  <a:pt x="31885" y="19983"/>
                  <a:pt x="31567" y="19947"/>
                </a:cubicBezTo>
                <a:cubicBezTo>
                  <a:pt x="33005" y="16683"/>
                  <a:pt x="36018" y="12826"/>
                  <a:pt x="31704" y="10018"/>
                </a:cubicBezTo>
                <a:cubicBezTo>
                  <a:pt x="30798" y="9444"/>
                  <a:pt x="29892" y="9204"/>
                  <a:pt x="29002" y="9204"/>
                </a:cubicBezTo>
                <a:cubicBezTo>
                  <a:pt x="26284" y="9204"/>
                  <a:pt x="23707" y="11437"/>
                  <a:pt x="21661" y="13191"/>
                </a:cubicBezTo>
                <a:cubicBezTo>
                  <a:pt x="21821" y="8352"/>
                  <a:pt x="21182" y="1482"/>
                  <a:pt x="15498" y="181"/>
                </a:cubicBezTo>
                <a:cubicBezTo>
                  <a:pt x="14930" y="58"/>
                  <a:pt x="14382" y="1"/>
                  <a:pt x="13854" y="1"/>
                </a:cubicBezTo>
                <a:close/>
              </a:path>
            </a:pathLst>
          </a:custGeom>
          <a:solidFill>
            <a:srgbClr val="F8F4EC">
              <a:alpha val="100000"/>
            </a:srgbClr>
          </a:solidFill>
          <a:ln w="9525">
            <a:noFill/>
          </a:ln>
        </p:spPr>
        <p:txBody>
          <a:bodyPr/>
          <a:p>
            <a:endParaRPr lang="en-US"/>
          </a:p>
        </p:txBody>
      </p:sp>
      <p:sp>
        <p:nvSpPr>
          <p:cNvPr id="10248" name="Google Shape;318;p21"/>
          <p:cNvSpPr/>
          <p:nvPr/>
        </p:nvSpPr>
        <p:spPr>
          <a:xfrm>
            <a:off x="6265863" y="936625"/>
            <a:ext cx="1392237" cy="830263"/>
          </a:xfrm>
          <a:custGeom>
            <a:avLst/>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pathLst>
              <a:path w="35084" h="15707">
                <a:moveTo>
                  <a:pt x="19722" y="0"/>
                </a:moveTo>
                <a:cubicBezTo>
                  <a:pt x="17040" y="0"/>
                  <a:pt x="15328" y="2890"/>
                  <a:pt x="14312" y="5046"/>
                </a:cubicBezTo>
                <a:cubicBezTo>
                  <a:pt x="12935" y="3382"/>
                  <a:pt x="10996" y="1550"/>
                  <a:pt x="8761" y="1550"/>
                </a:cubicBezTo>
                <a:cubicBezTo>
                  <a:pt x="8144" y="1550"/>
                  <a:pt x="7505" y="1689"/>
                  <a:pt x="6849" y="2010"/>
                </a:cubicBezTo>
                <a:cubicBezTo>
                  <a:pt x="3470" y="3630"/>
                  <a:pt x="4498" y="6872"/>
                  <a:pt x="5319" y="9542"/>
                </a:cubicBezTo>
                <a:cubicBezTo>
                  <a:pt x="3356" y="9930"/>
                  <a:pt x="1" y="11071"/>
                  <a:pt x="1393" y="13765"/>
                </a:cubicBezTo>
                <a:cubicBezTo>
                  <a:pt x="2352" y="15522"/>
                  <a:pt x="5228" y="15614"/>
                  <a:pt x="6940" y="15682"/>
                </a:cubicBezTo>
                <a:cubicBezTo>
                  <a:pt x="8210" y="15689"/>
                  <a:pt x="9757" y="15697"/>
                  <a:pt x="11405" y="15697"/>
                </a:cubicBezTo>
                <a:cubicBezTo>
                  <a:pt x="14968" y="15697"/>
                  <a:pt x="19007" y="15663"/>
                  <a:pt x="21753" y="15522"/>
                </a:cubicBezTo>
                <a:cubicBezTo>
                  <a:pt x="22672" y="15601"/>
                  <a:pt x="24416" y="15707"/>
                  <a:pt x="26317" y="15707"/>
                </a:cubicBezTo>
                <a:cubicBezTo>
                  <a:pt x="29376" y="15707"/>
                  <a:pt x="32844" y="15433"/>
                  <a:pt x="33942" y="14335"/>
                </a:cubicBezTo>
                <a:cubicBezTo>
                  <a:pt x="35015" y="13240"/>
                  <a:pt x="35083" y="11870"/>
                  <a:pt x="33965" y="10912"/>
                </a:cubicBezTo>
                <a:cubicBezTo>
                  <a:pt x="33378" y="10384"/>
                  <a:pt x="32652" y="10247"/>
                  <a:pt x="31886" y="10247"/>
                </a:cubicBezTo>
                <a:cubicBezTo>
                  <a:pt x="31057" y="10247"/>
                  <a:pt x="30181" y="10408"/>
                  <a:pt x="29382" y="10408"/>
                </a:cubicBezTo>
                <a:cubicBezTo>
                  <a:pt x="29225" y="10408"/>
                  <a:pt x="29071" y="10401"/>
                  <a:pt x="28921" y="10387"/>
                </a:cubicBezTo>
                <a:cubicBezTo>
                  <a:pt x="29674" y="8675"/>
                  <a:pt x="31249" y="6666"/>
                  <a:pt x="28989" y="5228"/>
                </a:cubicBezTo>
                <a:cubicBezTo>
                  <a:pt x="28519" y="4922"/>
                  <a:pt x="28048" y="4795"/>
                  <a:pt x="27585" y="4795"/>
                </a:cubicBezTo>
                <a:cubicBezTo>
                  <a:pt x="26183" y="4795"/>
                  <a:pt x="24849" y="5962"/>
                  <a:pt x="23785" y="6872"/>
                </a:cubicBezTo>
                <a:cubicBezTo>
                  <a:pt x="23876" y="4338"/>
                  <a:pt x="23534" y="777"/>
                  <a:pt x="20567" y="93"/>
                </a:cubicBezTo>
                <a:cubicBezTo>
                  <a:pt x="20275" y="30"/>
                  <a:pt x="19994" y="0"/>
                  <a:pt x="19722" y="0"/>
                </a:cubicBezTo>
                <a:close/>
              </a:path>
            </a:pathLst>
          </a:custGeom>
          <a:solidFill>
            <a:srgbClr val="F8F4EC">
              <a:alpha val="100000"/>
            </a:srgbClr>
          </a:solidFill>
          <a:ln w="9525">
            <a:noFill/>
          </a:ln>
        </p:spPr>
        <p:txBody>
          <a:bodyPr/>
          <a:p>
            <a:endParaRPr lang="en-US"/>
          </a:p>
        </p:txBody>
      </p:sp>
      <p:grpSp>
        <p:nvGrpSpPr>
          <p:cNvPr id="10249" name="Google Shape;319;p21"/>
          <p:cNvGrpSpPr/>
          <p:nvPr/>
        </p:nvGrpSpPr>
        <p:grpSpPr>
          <a:xfrm>
            <a:off x="8529638" y="4624388"/>
            <a:ext cx="150812" cy="184150"/>
            <a:chOff x="1474943" y="3859420"/>
            <a:chExt cx="118956" cy="108456"/>
          </a:xfrm>
        </p:grpSpPr>
        <p:sp>
          <p:nvSpPr>
            <p:cNvPr id="10256" name="Google Shape;320;p21"/>
            <p:cNvSpPr/>
            <p:nvPr/>
          </p:nvSpPr>
          <p:spPr>
            <a:xfrm>
              <a:off x="1474943" y="3931517"/>
              <a:ext cx="46859" cy="36359"/>
            </a:xfrm>
            <a:custGeom>
              <a:avLst/>
              <a:gdLst/>
              <a:ahLst/>
              <a:cxnLst>
                <a:cxn ang="0">
                  <a:pos x="2147483647" y="0"/>
                </a:cxn>
                <a:cxn ang="0">
                  <a:pos x="2147483647" y="2147483647"/>
                </a:cxn>
                <a:cxn ang="0">
                  <a:pos x="2147483647" y="0"/>
                </a:cxn>
              </a:cxnLst>
              <a:pathLst>
                <a:path w="1736" h="1347">
                  <a:moveTo>
                    <a:pt x="868" y="0"/>
                  </a:moveTo>
                  <a:cubicBezTo>
                    <a:pt x="1" y="0"/>
                    <a:pt x="1" y="1347"/>
                    <a:pt x="868" y="1347"/>
                  </a:cubicBezTo>
                  <a:cubicBezTo>
                    <a:pt x="1736" y="1347"/>
                    <a:pt x="1736" y="0"/>
                    <a:pt x="868" y="0"/>
                  </a:cubicBezTo>
                  <a:close/>
                </a:path>
              </a:pathLst>
            </a:custGeom>
            <a:solidFill>
              <a:srgbClr val="FFFFFF">
                <a:alpha val="100000"/>
              </a:srgbClr>
            </a:solidFill>
            <a:ln w="9525">
              <a:noFill/>
            </a:ln>
          </p:spPr>
          <p:txBody>
            <a:bodyPr/>
            <a:p>
              <a:endParaRPr lang="en-US"/>
            </a:p>
          </p:txBody>
        </p:sp>
        <p:sp>
          <p:nvSpPr>
            <p:cNvPr id="10257" name="Google Shape;321;p21"/>
            <p:cNvSpPr/>
            <p:nvPr/>
          </p:nvSpPr>
          <p:spPr>
            <a:xfrm>
              <a:off x="1511302" y="3859420"/>
              <a:ext cx="46238" cy="35765"/>
            </a:xfrm>
            <a:custGeom>
              <a:avLst/>
              <a:gdLst/>
              <a:ahLst/>
              <a:cxnLst>
                <a:cxn ang="0">
                  <a:pos x="2147483647" y="386977327"/>
                </a:cxn>
                <a:cxn ang="0">
                  <a:pos x="2147483647" y="2147483647"/>
                </a:cxn>
                <a:cxn ang="0">
                  <a:pos x="2147483647" y="386977327"/>
                </a:cxn>
              </a:cxnLst>
              <a:pathLst>
                <a:path w="1713" h="1325">
                  <a:moveTo>
                    <a:pt x="868" y="1"/>
                  </a:moveTo>
                  <a:cubicBezTo>
                    <a:pt x="0" y="1"/>
                    <a:pt x="0" y="1324"/>
                    <a:pt x="868" y="1324"/>
                  </a:cubicBezTo>
                  <a:cubicBezTo>
                    <a:pt x="1712" y="1324"/>
                    <a:pt x="1712" y="1"/>
                    <a:pt x="868" y="1"/>
                  </a:cubicBezTo>
                  <a:close/>
                </a:path>
              </a:pathLst>
            </a:custGeom>
            <a:solidFill>
              <a:srgbClr val="FFFFFF">
                <a:alpha val="100000"/>
              </a:srgbClr>
            </a:solidFill>
            <a:ln w="9525">
              <a:noFill/>
            </a:ln>
          </p:spPr>
          <p:txBody>
            <a:bodyPr/>
            <a:p>
              <a:endParaRPr lang="en-US"/>
            </a:p>
          </p:txBody>
        </p:sp>
        <p:sp>
          <p:nvSpPr>
            <p:cNvPr id="10258" name="Google Shape;322;p21"/>
            <p:cNvSpPr/>
            <p:nvPr/>
          </p:nvSpPr>
          <p:spPr>
            <a:xfrm>
              <a:off x="1547040" y="3931517"/>
              <a:ext cx="46859" cy="36359"/>
            </a:xfrm>
            <a:custGeom>
              <a:avLst/>
              <a:gdLst/>
              <a:ahLst/>
              <a:cxnLst>
                <a:cxn ang="0">
                  <a:pos x="2147483647" y="0"/>
                </a:cxn>
                <a:cxn ang="0">
                  <a:pos x="2147483647" y="2147483647"/>
                </a:cxn>
                <a:cxn ang="0">
                  <a:pos x="2147483647" y="0"/>
                </a:cxn>
              </a:cxnLst>
              <a:pathLst>
                <a:path w="1736" h="1347">
                  <a:moveTo>
                    <a:pt x="868" y="0"/>
                  </a:moveTo>
                  <a:cubicBezTo>
                    <a:pt x="0" y="0"/>
                    <a:pt x="0" y="1347"/>
                    <a:pt x="868" y="1347"/>
                  </a:cubicBezTo>
                  <a:cubicBezTo>
                    <a:pt x="1735" y="1347"/>
                    <a:pt x="1735" y="0"/>
                    <a:pt x="868" y="0"/>
                  </a:cubicBezTo>
                  <a:close/>
                </a:path>
              </a:pathLst>
            </a:custGeom>
            <a:solidFill>
              <a:srgbClr val="FFFFFF">
                <a:alpha val="100000"/>
              </a:srgbClr>
            </a:solidFill>
            <a:ln w="9525">
              <a:noFill/>
            </a:ln>
          </p:spPr>
          <p:txBody>
            <a:bodyPr/>
            <a:p>
              <a:endParaRPr lang="en-US"/>
            </a:p>
          </p:txBody>
        </p:sp>
      </p:grpSp>
      <p:sp>
        <p:nvSpPr>
          <p:cNvPr id="10250" name="Google Shape;323;p21"/>
          <p:cNvSpPr/>
          <p:nvPr/>
        </p:nvSpPr>
        <p:spPr>
          <a:xfrm>
            <a:off x="8637588" y="1117600"/>
            <a:ext cx="90487"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10251" name="Google Shape;324;p21"/>
          <p:cNvSpPr/>
          <p:nvPr/>
        </p:nvSpPr>
        <p:spPr>
          <a:xfrm>
            <a:off x="6915150" y="298450"/>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10252" name="Google Shape;325;p21"/>
          <p:cNvSpPr/>
          <p:nvPr/>
        </p:nvSpPr>
        <p:spPr>
          <a:xfrm>
            <a:off x="1649413" y="4386263"/>
            <a:ext cx="92075"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10253" name="Google Shape;326;p21"/>
          <p:cNvSpPr/>
          <p:nvPr/>
        </p:nvSpPr>
        <p:spPr>
          <a:xfrm>
            <a:off x="809625" y="3556000"/>
            <a:ext cx="90488" cy="111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380" h="3056">
                <a:moveTo>
                  <a:pt x="990" y="1"/>
                </a:moveTo>
                <a:cubicBezTo>
                  <a:pt x="898" y="1"/>
                  <a:pt x="774" y="66"/>
                  <a:pt x="754" y="165"/>
                </a:cubicBezTo>
                <a:cubicBezTo>
                  <a:pt x="708" y="507"/>
                  <a:pt x="731" y="850"/>
                  <a:pt x="800" y="1169"/>
                </a:cubicBezTo>
                <a:cubicBezTo>
                  <a:pt x="572" y="1329"/>
                  <a:pt x="366" y="1466"/>
                  <a:pt x="161" y="1649"/>
                </a:cubicBezTo>
                <a:cubicBezTo>
                  <a:pt x="1" y="1786"/>
                  <a:pt x="138" y="2014"/>
                  <a:pt x="298" y="2014"/>
                </a:cubicBezTo>
                <a:cubicBezTo>
                  <a:pt x="549" y="2037"/>
                  <a:pt x="777" y="2059"/>
                  <a:pt x="1028" y="2082"/>
                </a:cubicBezTo>
                <a:lnTo>
                  <a:pt x="1051" y="2128"/>
                </a:lnTo>
                <a:cubicBezTo>
                  <a:pt x="1074" y="2356"/>
                  <a:pt x="1119" y="2562"/>
                  <a:pt x="1211" y="2767"/>
                </a:cubicBezTo>
                <a:cubicBezTo>
                  <a:pt x="1233" y="2813"/>
                  <a:pt x="1233" y="2835"/>
                  <a:pt x="1279" y="2858"/>
                </a:cubicBezTo>
                <a:cubicBezTo>
                  <a:pt x="1302" y="2904"/>
                  <a:pt x="1325" y="2950"/>
                  <a:pt x="1348" y="2995"/>
                </a:cubicBezTo>
                <a:cubicBezTo>
                  <a:pt x="1382" y="3038"/>
                  <a:pt x="1429" y="3055"/>
                  <a:pt x="1477" y="3055"/>
                </a:cubicBezTo>
                <a:cubicBezTo>
                  <a:pt x="1559" y="3055"/>
                  <a:pt x="1647" y="3007"/>
                  <a:pt x="1690" y="2950"/>
                </a:cubicBezTo>
                <a:cubicBezTo>
                  <a:pt x="1850" y="2676"/>
                  <a:pt x="2010" y="2402"/>
                  <a:pt x="2146" y="2105"/>
                </a:cubicBezTo>
                <a:cubicBezTo>
                  <a:pt x="2443" y="2105"/>
                  <a:pt x="2763" y="2105"/>
                  <a:pt x="3060" y="2082"/>
                </a:cubicBezTo>
                <a:cubicBezTo>
                  <a:pt x="3242" y="2082"/>
                  <a:pt x="3379" y="1854"/>
                  <a:pt x="3219" y="1717"/>
                </a:cubicBezTo>
                <a:cubicBezTo>
                  <a:pt x="2991" y="1512"/>
                  <a:pt x="2763" y="1329"/>
                  <a:pt x="2535" y="1146"/>
                </a:cubicBezTo>
                <a:cubicBezTo>
                  <a:pt x="2649" y="873"/>
                  <a:pt x="2763" y="576"/>
                  <a:pt x="2877" y="302"/>
                </a:cubicBezTo>
                <a:cubicBezTo>
                  <a:pt x="2933" y="152"/>
                  <a:pt x="2774" y="33"/>
                  <a:pt x="2639" y="33"/>
                </a:cubicBezTo>
                <a:cubicBezTo>
                  <a:pt x="2610" y="33"/>
                  <a:pt x="2582" y="39"/>
                  <a:pt x="2557" y="51"/>
                </a:cubicBezTo>
                <a:cubicBezTo>
                  <a:pt x="2306" y="211"/>
                  <a:pt x="2055" y="370"/>
                  <a:pt x="1804" y="530"/>
                </a:cubicBezTo>
                <a:cubicBezTo>
                  <a:pt x="1576" y="325"/>
                  <a:pt x="1325" y="119"/>
                  <a:pt x="1028" y="5"/>
                </a:cubicBezTo>
                <a:cubicBezTo>
                  <a:pt x="1016" y="2"/>
                  <a:pt x="1003" y="1"/>
                  <a:pt x="990" y="1"/>
                </a:cubicBezTo>
                <a:close/>
              </a:path>
            </a:pathLst>
          </a:custGeom>
          <a:solidFill>
            <a:srgbClr val="FFFFFF">
              <a:alpha val="100000"/>
            </a:srgbClr>
          </a:solidFill>
          <a:ln w="9525">
            <a:noFill/>
          </a:ln>
        </p:spPr>
        <p:txBody>
          <a:bodyPr/>
          <a:p>
            <a:endParaRPr lang="en-US"/>
          </a:p>
        </p:txBody>
      </p:sp>
      <p:sp>
        <p:nvSpPr>
          <p:cNvPr id="327" name="Google Shape;327;p21"/>
          <p:cNvSpPr txBox="1">
            <a:spLocks noGrp="1"/>
          </p:cNvSpPr>
          <p:nvPr>
            <p:ph type="title"/>
          </p:nvPr>
        </p:nvSpPr>
        <p:spPr>
          <a:xfrm>
            <a:off x="713225" y="486967"/>
            <a:ext cx="7717500" cy="763600"/>
          </a:xfrm>
          <a:prstGeom prst="rect">
            <a:avLst/>
          </a:prstGeom>
        </p:spPr>
        <p:txBody>
          <a:bodyPr spcFirstLastPara="1">
            <a:noAutofit/>
          </a:bodyPr>
          <a:lstStyle>
            <a:lvl1pPr lvl="0" algn="ctr" rtl="0">
              <a:spcBef>
                <a:spcPts val="0"/>
              </a:spcBef>
              <a:spcAft>
                <a:spcPts val="0"/>
              </a:spcAft>
              <a:buClr>
                <a:schemeClr val="dk2"/>
              </a:buClr>
              <a:buSzPts val="2800"/>
              <a:buFont typeface="Sriracha"/>
              <a:buNone/>
              <a:defRPr sz="2800">
                <a:solidFill>
                  <a:schemeClr val="dk2"/>
                </a:solidFill>
                <a:latin typeface="Sriracha"/>
                <a:ea typeface="Sriracha"/>
                <a:cs typeface="Sriracha"/>
                <a:sym typeface="Sriracha"/>
              </a:defRPr>
            </a:lvl1pPr>
            <a:lvl2pPr lvl="1"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2pPr>
            <a:lvl3pPr lvl="2"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3pPr>
            <a:lvl4pPr lvl="3"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4pPr>
            <a:lvl5pPr lvl="4"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5pPr>
            <a:lvl6pPr lvl="5"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6pPr>
            <a:lvl7pPr lvl="6"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7pPr>
            <a:lvl8pPr lvl="7"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8pPr>
            <a:lvl9pPr lvl="8" algn="ctr" rtl="0">
              <a:spcBef>
                <a:spcPts val="0"/>
              </a:spcBef>
              <a:spcAft>
                <a:spcPts val="0"/>
              </a:spcAft>
              <a:buClr>
                <a:schemeClr val="dk1"/>
              </a:buClr>
              <a:buSzPts val="2800"/>
              <a:buFont typeface="Bangers"/>
              <a:buNone/>
              <a:defRPr sz="2800">
                <a:solidFill>
                  <a:schemeClr val="dk1"/>
                </a:solidFill>
                <a:latin typeface="Bangers"/>
                <a:ea typeface="Bangers"/>
                <a:cs typeface="Bangers"/>
                <a:sym typeface="Bangers"/>
              </a:defRPr>
            </a:lvl9pPr>
          </a:lstStyle>
          <a:p/>
        </p:txBody>
      </p:sp>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bg>
      <p:bgPr>
        <a:solidFill>
          <a:srgbClr val="F4EAD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13"/>
          <p:cNvSpPr>
            <a:spLocks noGrp="1"/>
          </p:cNvSpPr>
          <p:nvPr>
            <p:ph type="dt" sz="half" idx="2"/>
          </p:nvPr>
        </p:nvSpPr>
        <p:spPr>
          <a:xfrm>
            <a:off x="6172200" y="6191250"/>
            <a:ext cx="2476500" cy="47625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1" i="0"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5" name="Footer Placeholder 2"/>
          <p:cNvSpPr>
            <a:spLocks noGrp="1"/>
          </p:cNvSpPr>
          <p:nvPr>
            <p:ph type="ftr" sz="quarter" idx="3"/>
          </p:nvPr>
        </p:nvSpPr>
        <p:spPr>
          <a:xfrm>
            <a:off x="914400" y="6172200"/>
            <a:ext cx="3962400" cy="45720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1" i="0"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6" name="Slide Number Placeholder 22"/>
          <p:cNvSpPr>
            <a:spLocks noGrp="1"/>
          </p:cNvSpPr>
          <p:nvPr>
            <p:ph type="sldNum" sz="quarter" idx="4"/>
          </p:nvPr>
        </p:nvSpPr>
        <p:spPr>
          <a:xfrm>
            <a:off x="146050" y="6210300"/>
            <a:ext cx="457200" cy="457200"/>
          </a:xfrm>
          <a:prstGeom prst="ellipse">
            <a:avLst/>
          </a:prstGeom>
        </p:spPr>
        <p:txBody>
          <a:bodyPr vert="horz" wrap="square" lIns="91440" tIns="45720" rIns="91440" bIns="45720" numCol="1" anchor="t" anchorCtr="0" compatLnSpc="1"/>
          <a:p>
            <a:pPr lvl="0">
              <a:buNone/>
            </a:pPr>
            <a:fld id="{9A0DB2DC-4C9A-4742-B13C-FB6460FD3503}" type="slidenum">
              <a:rPr lang="en-US" altLang="en-US" dirty="0"/>
            </a:fld>
            <a:endParaRPr lang="en-US" altLang="en-US" dirty="0"/>
          </a:p>
        </p:txBody>
      </p:sp>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cSld name="Content">
    <p:bg>
      <p:bgPr>
        <a:solidFill>
          <a:srgbClr val="F4EAD7"/>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0"/>
            <a:ext cx="8229600" cy="5851525"/>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2"/>
          <p:cNvSpPr>
            <a:spLocks noGrp="1"/>
          </p:cNvSpPr>
          <p:nvPr>
            <p:ph type="dt" sz="half" idx="2"/>
          </p:nvPr>
        </p:nvSpPr>
        <p:spPr>
          <a:xfrm>
            <a:off x="457200" y="6245225"/>
            <a:ext cx="2133600" cy="47625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1" i="0"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5" name="Footer Placeholder 3"/>
          <p:cNvSpPr>
            <a:spLocks noGrp="1"/>
          </p:cNvSpPr>
          <p:nvPr>
            <p:ph type="ftr" sz="quarter" idx="3"/>
          </p:nvPr>
        </p:nvSpPr>
        <p:spPr>
          <a:xfrm>
            <a:off x="3124200" y="6245225"/>
            <a:ext cx="2895600" cy="47625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1" i="0"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6" name="Slide Number Placeholder 4"/>
          <p:cNvSpPr>
            <a:spLocks noGrp="1"/>
          </p:cNvSpPr>
          <p:nvPr>
            <p:ph type="sldNum" sz="quarter" idx="4"/>
          </p:nvPr>
        </p:nvSpPr>
        <p:spPr>
          <a:xfrm>
            <a:off x="6553200" y="6245225"/>
            <a:ext cx="2133600" cy="476250"/>
          </a:xfrm>
          <a:prstGeom prst="ellipse">
            <a:avLst/>
          </a:prstGeom>
        </p:spPr>
        <p:txBody>
          <a:bodyPr vert="horz" wrap="square" lIns="91440" tIns="45720" rIns="91440" bIns="45720" numCol="1" anchor="t" anchorCtr="0" compatLnSpc="1"/>
          <a:p>
            <a:pPr lvl="0">
              <a:buNone/>
            </a:pPr>
            <a:fld id="{9A0DB2DC-4C9A-4742-B13C-FB6460FD3503}" type="slidenum">
              <a:rPr lang="en-US" altLang="en-US" dirty="0"/>
            </a:fld>
            <a:endParaRPr lang="en-US" altLang="en-US"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9" name="Slide Number Placeholder 8"/>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Slide Number Placeholder 4"/>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4" name="Slide Number Placeholder 3"/>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endParaRPr kumimoji="0" 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alpha val="100000"/>
              </a:srgbClr>
            </a:gs>
            <a:gs pos="82001">
              <a:srgbClr val="FFFFFF">
                <a:alpha val="100000"/>
              </a:srgbClr>
            </a:gs>
            <a:gs pos="100000">
              <a:srgbClr val="B5D2EC">
                <a:alpha val="100000"/>
              </a:srgbClr>
            </a:gs>
            <a:gs pos="100000">
              <a:srgbClr val="B5D2EC">
                <a:alpha val="100000"/>
              </a:srgbClr>
            </a:gs>
          </a:gsLst>
          <a:lin ang="5400000" scaled="1"/>
          <a:tileRect/>
        </a:gradFill>
        <a:effectLst/>
      </p:bgPr>
    </p:bg>
    <p:spTree>
      <p:nvGrpSpPr>
        <p:cNvPr id="1" name=""/>
        <p:cNvGrpSpPr/>
        <p:nvPr/>
      </p:nvGrpSpPr>
      <p:grpSpPr/>
      <p:sp>
        <p:nvSpPr>
          <p:cNvPr id="1026" name="Title Placeholder 1"/>
          <p:cNvSpPr>
            <a:spLocks noGrp="1"/>
          </p:cNvSpPr>
          <p:nvPr>
            <p:ph type="title"/>
          </p:nvPr>
        </p:nvSpPr>
        <p:spPr>
          <a:xfrm>
            <a:off x="628650" y="365125"/>
            <a:ext cx="7886700" cy="1325563"/>
          </a:xfrm>
          <a:prstGeom prst="rect">
            <a:avLst/>
          </a:prstGeom>
          <a:noFill/>
          <a:ln w="9525">
            <a:noFill/>
          </a:ln>
        </p:spPr>
        <p:txBody>
          <a:bodyPr anchor="ctr" anchorCtr="0"/>
          <a:p>
            <a:pPr lvl="0"/>
            <a:r>
              <a:rPr lang="en-US" altLang="vi-VN" dirty="0"/>
              <a:t>Click to edit Master title style</a:t>
            </a:r>
            <a:endParaRPr lang="en-US" altLang="vi-VN" dirty="0"/>
          </a:p>
        </p:txBody>
      </p:sp>
      <p:sp>
        <p:nvSpPr>
          <p:cNvPr id="1027" name="Text Placeholder 2"/>
          <p:cNvSpPr>
            <a:spLocks noGrp="1"/>
          </p:cNvSpPr>
          <p:nvPr>
            <p:ph type="body" idx="1"/>
          </p:nvPr>
        </p:nvSpPr>
        <p:spPr>
          <a:xfrm>
            <a:off x="628650" y="1825625"/>
            <a:ext cx="7886700" cy="4351338"/>
          </a:xfrm>
          <a:prstGeom prst="rect">
            <a:avLst/>
          </a:prstGeom>
          <a:noFill/>
          <a:ln w="9525">
            <a:noFill/>
          </a:ln>
        </p:spPr>
        <p:txBody>
          <a:bodyPr/>
          <a:p>
            <a:pPr lvl="0"/>
            <a:r>
              <a:rPr lang="en-US" altLang="vi-VN" dirty="0"/>
              <a:t>Edit Master text styles</a:t>
            </a:r>
            <a:endParaRPr lang="en-US" altLang="vi-VN" dirty="0"/>
          </a:p>
          <a:p>
            <a:pPr lvl="1"/>
            <a:r>
              <a:rPr lang="en-US" altLang="vi-VN" dirty="0"/>
              <a:t>Second level</a:t>
            </a:r>
            <a:endParaRPr lang="en-US" altLang="vi-VN" dirty="0"/>
          </a:p>
          <a:p>
            <a:pPr lvl="2"/>
            <a:r>
              <a:rPr lang="en-US" altLang="vi-VN" dirty="0"/>
              <a:t>Third level</a:t>
            </a:r>
            <a:endParaRPr lang="en-US" altLang="vi-VN" dirty="0"/>
          </a:p>
          <a:p>
            <a:pPr lvl="3"/>
            <a:r>
              <a:rPr lang="en-US" altLang="vi-VN" dirty="0"/>
              <a:t>Fourth level</a:t>
            </a:r>
            <a:endParaRPr lang="en-US" altLang="vi-VN" dirty="0"/>
          </a:p>
          <a:p>
            <a:pPr lvl="4"/>
            <a:r>
              <a:rPr lang="en-US" altLang="vi-VN" dirty="0"/>
              <a:t>Fifth level</a:t>
            </a:r>
            <a:endParaRPr lang="en-US" altLang="vi-VN"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0" fontAlgn="base" latinLnBrk="0" hangingPunct="0">
              <a:lnSpc>
                <a:spcPct val="100000"/>
              </a:lnSpc>
              <a:spcBef>
                <a:spcPct val="0"/>
              </a:spcBef>
              <a:spcAft>
                <a:spcPct val="0"/>
              </a:spcAft>
              <a:buClrTx/>
              <a:buSzTx/>
              <a:buFontTx/>
              <a:buNone/>
              <a:defRPr/>
            </a:pPr>
            <a:fld id="{65DD4EEC-B125-4619-9BD3-799DC02BEE86}" type="datetimeFigureOut">
              <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rPr>
            </a:fld>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900" b="1" i="0" u="none" strike="noStrike" kern="1200" cap="none" spc="0" normalizeH="0" baseline="0" noProof="0">
              <a:ln>
                <a:noFill/>
              </a:ln>
              <a:solidFill>
                <a:schemeClr val="tx1">
                  <a:tint val="75000"/>
                </a:schemeClr>
              </a:solidFill>
              <a:effectLst/>
              <a:uLnTx/>
              <a:uFillTx/>
              <a:latin typeface=".VnTime" panose="020B7200000000000000" pitchFamily="34" charset="0"/>
              <a:ea typeface="+mn-ea"/>
              <a:cs typeface="+mn-cs"/>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a:buNone/>
            </a:pPr>
            <a:fld id="{9A0DB2DC-4C9A-4742-B13C-FB6460FD3503}" type="slidenum">
              <a:rPr lang="en-US" altLang="vi-VN" dirty="0">
                <a:latin typeface=".VnTime" panose="020B7200000000000000" pitchFamily="34" charset="0"/>
              </a:rPr>
            </a:fld>
            <a:endParaRPr lang="en-US" altLang="vi-VN" dirty="0">
              <a:latin typeface=".VnTime" panose="020B7200000000000000"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4EAD7"/>
        </a:solidFill>
        <a:effectLst/>
      </p:bgPr>
    </p:bg>
    <p:spTree>
      <p:nvGrpSpPr>
        <p:cNvPr id="1" name=""/>
        <p:cNvGrpSpPr/>
        <p:nvPr/>
      </p:nvGrpSpPr>
      <p:grpSpPr/>
      <p:sp>
        <p:nvSpPr>
          <p:cNvPr id="2050" name="Google Shape;6;p1"/>
          <p:cNvSpPr txBox="1">
            <a:spLocks noGrp="1"/>
          </p:cNvSpPr>
          <p:nvPr>
            <p:ph type="title"/>
          </p:nvPr>
        </p:nvSpPr>
        <p:spPr>
          <a:xfrm>
            <a:off x="311150" y="487363"/>
            <a:ext cx="8521700" cy="763587"/>
          </a:xfrm>
          <a:prstGeom prst="rect">
            <a:avLst/>
          </a:prstGeom>
          <a:noFill/>
          <a:ln w="9525">
            <a:noFill/>
          </a:ln>
        </p:spPr>
        <p:txBody>
          <a:bodyPr lIns="91425" tIns="91425" rIns="91425" bIns="91425"/>
          <a:p>
            <a:pPr lvl="0"/>
            <a:endParaRPr lang="en-US" altLang="en-US" dirty="0"/>
          </a:p>
        </p:txBody>
      </p:sp>
      <p:sp>
        <p:nvSpPr>
          <p:cNvPr id="2051" name="Google Shape;7;p1"/>
          <p:cNvSpPr txBox="1">
            <a:spLocks noGrp="1"/>
          </p:cNvSpPr>
          <p:nvPr>
            <p:ph type="body" idx="1"/>
          </p:nvPr>
        </p:nvSpPr>
        <p:spPr>
          <a:xfrm>
            <a:off x="311150" y="1536700"/>
            <a:ext cx="8521700" cy="4554538"/>
          </a:xfrm>
          <a:prstGeom prst="rect">
            <a:avLst/>
          </a:prstGeom>
          <a:noFill/>
          <a:ln w="9525">
            <a:noFill/>
          </a:ln>
        </p:spPr>
        <p:txBody>
          <a:bodyPr lIns="91425" tIns="91425" rIns="91425" bIns="91425"/>
          <a:p>
            <a:pPr lvl="0"/>
            <a:endParaRPr lang="en-US" altLang="en-US" dirty="0"/>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spd="slow">
    <p:fade/>
  </p:transition>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L="342900" indent="-3429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a:ea typeface="Arial" panose="020B0604020202020204"/>
          <a:cs typeface="Arial" panose="020B0604020202020204"/>
          <a:sym typeface="Arial" panose="020B0604020202020204" pitchFamily="34" charset="0"/>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6.png"/><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6" name="Google Shape;336;p24"/>
          <p:cNvSpPr txBox="1">
            <a:spLocks noGrp="1"/>
          </p:cNvSpPr>
          <p:nvPr>
            <p:ph type="subTitle" idx="1"/>
          </p:nvPr>
        </p:nvSpPr>
        <p:spPr>
          <a:xfrm>
            <a:off x="73025" y="88900"/>
            <a:ext cx="9021763" cy="852488"/>
          </a:xfrm>
        </p:spPr>
        <p:txBody>
          <a:bodyPr spcFirstLastPara="1" vert="horz" wrap="square" lIns="91425" tIns="91425" rIns="91425" bIns="91425" numCol="1" anchor="t" anchorCtr="0" compatLnSpc="1">
            <a:noAutofit/>
          </a:bodyPr>
          <a:p>
            <a:pPr>
              <a:spcBef>
                <a:spcPct val="0"/>
              </a:spcBef>
              <a:spcAft>
                <a:spcPct val="0"/>
              </a:spcAft>
              <a:buClr>
                <a:srgbClr val="595959"/>
              </a:buClr>
              <a:buFont typeface="Arial" panose="020B0604020202020204" pitchFamily="34" charset="0"/>
              <a:buNone/>
            </a:pPr>
            <a:endParaRPr sz="2800" b="1" dirty="0">
              <a:solidFill>
                <a:srgbClr val="3333FF"/>
              </a:solidFill>
              <a:latin typeface="Times New Roman" panose="02020603050405020304" pitchFamily="18" charset="0"/>
              <a:ea typeface="Barlow Medium"/>
              <a:cs typeface="Arial" panose="020B0604020202020204"/>
              <a:sym typeface="Barlow Medium"/>
            </a:endParaRPr>
          </a:p>
          <a:p>
            <a:pPr>
              <a:spcBef>
                <a:spcPct val="0"/>
              </a:spcBef>
              <a:spcAft>
                <a:spcPct val="0"/>
              </a:spcAft>
              <a:buClr>
                <a:srgbClr val="595959"/>
              </a:buClr>
              <a:buFont typeface="Arial" panose="020B0604020202020204" pitchFamily="34" charset="0"/>
              <a:buNone/>
            </a:pPr>
            <a:r>
              <a:rPr sz="2800" b="1" dirty="0">
                <a:solidFill>
                  <a:srgbClr val="3333FF"/>
                </a:solidFill>
                <a:latin typeface="Times New Roman" panose="02020603050405020304" pitchFamily="18" charset="0"/>
                <a:ea typeface="Barlow Medium"/>
                <a:cs typeface="Arial" panose="020B0604020202020204"/>
                <a:sym typeface="Barlow Medium"/>
              </a:rPr>
              <a:t>Chính tả</a:t>
            </a:r>
            <a:endParaRPr sz="2800" b="1" dirty="0">
              <a:solidFill>
                <a:srgbClr val="3333FF"/>
              </a:solidFill>
              <a:latin typeface="Times New Roman" panose="02020603050405020304" pitchFamily="18" charset="0"/>
              <a:ea typeface="Barlow Medium"/>
              <a:cs typeface="Arial" panose="020B0604020202020204"/>
              <a:sym typeface="Barlow Medium"/>
            </a:endParaRPr>
          </a:p>
          <a:p>
            <a:pPr>
              <a:spcBef>
                <a:spcPct val="0"/>
              </a:spcBef>
              <a:spcAft>
                <a:spcPct val="0"/>
              </a:spcAft>
              <a:buClr>
                <a:srgbClr val="595959"/>
              </a:buClr>
              <a:buFont typeface="Arial" panose="020B0604020202020204" pitchFamily="34" charset="0"/>
              <a:buNone/>
            </a:pPr>
            <a:r>
              <a:rPr sz="2800" b="1" dirty="0">
                <a:solidFill>
                  <a:srgbClr val="FF0000"/>
                </a:solidFill>
                <a:latin typeface="Times New Roman" panose="02020603050405020304" pitchFamily="18" charset="0"/>
                <a:ea typeface="Barlow Medium"/>
                <a:cs typeface="Arial" panose="020B0604020202020204"/>
                <a:sym typeface="Barlow Medium"/>
              </a:rPr>
              <a:t>Chiếc áo búp bê</a:t>
            </a:r>
            <a:endParaRPr sz="2800" b="1" dirty="0">
              <a:solidFill>
                <a:srgbClr val="FF0000"/>
              </a:solidFill>
              <a:latin typeface="Times New Roman" panose="02020603050405020304" pitchFamily="18" charset="0"/>
              <a:ea typeface="Barlow Medium"/>
              <a:cs typeface="Arial" panose="020B0604020202020204"/>
              <a:sym typeface="Barlow Medium"/>
            </a:endParaRPr>
          </a:p>
          <a:p>
            <a:pPr>
              <a:spcBef>
                <a:spcPct val="0"/>
              </a:spcBef>
              <a:spcAft>
                <a:spcPct val="0"/>
              </a:spcAft>
              <a:buClr>
                <a:srgbClr val="595959"/>
              </a:buClr>
              <a:buFont typeface="Arial" panose="020B0604020202020204" pitchFamily="34" charset="0"/>
              <a:buNone/>
            </a:pPr>
            <a:r>
              <a:rPr sz="2800" b="1" dirty="0">
                <a:solidFill>
                  <a:srgbClr val="3333FF"/>
                </a:solidFill>
                <a:latin typeface="Times New Roman" panose="02020603050405020304" pitchFamily="18" charset="0"/>
                <a:ea typeface="Barlow Medium"/>
                <a:cs typeface="Arial" panose="020B0604020202020204"/>
                <a:sym typeface="Barlow Medium"/>
              </a:rPr>
              <a:t> </a:t>
            </a:r>
            <a:endParaRPr sz="2800" b="1" dirty="0">
              <a:solidFill>
                <a:srgbClr val="3333FF"/>
              </a:solidFill>
              <a:latin typeface="Times New Roman" panose="02020603050405020304" pitchFamily="18" charset="0"/>
              <a:ea typeface="Barlow Medium"/>
              <a:cs typeface="Arial" panose="020B0604020202020204"/>
              <a:sym typeface="Barlow Medium"/>
            </a:endParaRPr>
          </a:p>
          <a:p>
            <a:pPr eaLnBrk="1" hangingPunct="1">
              <a:spcBef>
                <a:spcPct val="0"/>
              </a:spcBef>
              <a:spcAft>
                <a:spcPct val="0"/>
              </a:spcAft>
              <a:buClr>
                <a:srgbClr val="595959"/>
              </a:buClr>
              <a:buFont typeface="Barlow"/>
              <a:buNone/>
            </a:pPr>
            <a:endParaRPr lang="zh-CN" altLang="x-none" sz="3600">
              <a:solidFill>
                <a:srgbClr val="595959"/>
              </a:solidFill>
              <a:latin typeface="Times New Roman" panose="02020603050405020304" pitchFamily="18" charset="0"/>
              <a:ea typeface="Barlow Medium"/>
              <a:cs typeface="Arial" panose="020B0604020202020204"/>
              <a:sym typeface="Barlow Medium"/>
            </a:endParaRPr>
          </a:p>
        </p:txBody>
      </p:sp>
      <p:sp>
        <p:nvSpPr>
          <p:cNvPr id="14339" name="Title 1"/>
          <p:cNvSpPr txBox="1">
            <a:spLocks noGrp="1"/>
          </p:cNvSpPr>
          <p:nvPr/>
        </p:nvSpPr>
        <p:spPr>
          <a:xfrm>
            <a:off x="61913" y="1219200"/>
            <a:ext cx="3657600" cy="852488"/>
          </a:xfrm>
          <a:prstGeom prst="rect">
            <a:avLst/>
          </a:prstGeom>
          <a:noFill/>
          <a:ln w="9525">
            <a:noFill/>
          </a:ln>
        </p:spPr>
        <p:txBody>
          <a:bodyPr lIns="91425" tIns="91425" rIns="91425" bIns="91425" anchor="ctr" anchorCtr="0"/>
          <a:p>
            <a:pPr algn="ctr" eaLnBrk="1" hangingPunct="1">
              <a:buClr>
                <a:srgbClr val="595959"/>
              </a:buClr>
              <a:buFont typeface="Sriracha" charset="-34"/>
              <a:buNone/>
            </a:pPr>
            <a:r>
              <a:rPr lang="en-US" altLang="en-US" dirty="0">
                <a:solidFill>
                  <a:srgbClr val="3333FF"/>
                </a:solidFill>
                <a:latin typeface="Times New Roman" panose="02020603050405020304" pitchFamily="18" charset="0"/>
                <a:ea typeface="Sriracha" charset="-34"/>
                <a:sym typeface="Sriracha" charset="-34"/>
              </a:rPr>
              <a:t>YÊU CẦU CẦN ĐẠT</a:t>
            </a:r>
            <a:endParaRPr lang="en-US" altLang="en-US" dirty="0">
              <a:solidFill>
                <a:srgbClr val="3333FF"/>
              </a:solidFill>
              <a:latin typeface="Times New Roman" panose="02020603050405020304" pitchFamily="18" charset="0"/>
              <a:ea typeface="Sriracha" charset="-34"/>
              <a:sym typeface="Sriracha" charset="-34"/>
            </a:endParaRPr>
          </a:p>
        </p:txBody>
      </p:sp>
      <p:sp>
        <p:nvSpPr>
          <p:cNvPr id="14340" name="Rectangle 5"/>
          <p:cNvSpPr/>
          <p:nvPr/>
        </p:nvSpPr>
        <p:spPr>
          <a:xfrm>
            <a:off x="152400" y="1960563"/>
            <a:ext cx="8958263" cy="4897437"/>
          </a:xfrm>
          <a:prstGeom prst="rect">
            <a:avLst/>
          </a:prstGeom>
          <a:noFill/>
          <a:ln w="9525">
            <a:noFill/>
          </a:ln>
        </p:spPr>
        <p:txBody>
          <a:bodyPr>
            <a:spAutoFit/>
          </a:bodyPr>
          <a:p>
            <a:r>
              <a:rPr lang="nl-NL" altLang="en-US" dirty="0">
                <a:latin typeface="Times New Roman" panose="02020603050405020304" pitchFamily="18" charset="0"/>
                <a:cs typeface="Times New Roman" panose="02020603050405020304" pitchFamily="18" charset="0"/>
              </a:rPr>
              <a:t>1. Kiến thức: </a:t>
            </a:r>
            <a:endParaRPr lang="en-US" altLang="en-US" sz="2400" dirty="0">
              <a:latin typeface="Times New Roman" panose="02020603050405020304" pitchFamily="18" charset="0"/>
              <a:cs typeface="Times New Roman" panose="02020603050405020304" pitchFamily="18" charset="0"/>
            </a:endParaRPr>
          </a:p>
          <a:p>
            <a:r>
              <a:rPr lang="pt-BR" altLang="en-US" b="0" dirty="0">
                <a:latin typeface="Times New Roman" panose="02020603050405020304" pitchFamily="18" charset="0"/>
                <a:cs typeface="Times New Roman" panose="02020603050405020304" pitchFamily="18" charset="0"/>
              </a:rPr>
              <a:t>- </a:t>
            </a:r>
            <a:r>
              <a:rPr lang="nl-NL" altLang="en-US" b="0" dirty="0">
                <a:latin typeface="Times New Roman" panose="02020603050405020304" pitchFamily="18" charset="0"/>
                <a:cs typeface="Times New Roman" panose="02020603050405020304" pitchFamily="18" charset="0"/>
              </a:rPr>
              <a:t>Nghe - viết đúng b</a:t>
            </a:r>
            <a:r>
              <a:rPr lang="nl-NL" altLang="en-US" b="0" dirty="0">
                <a:latin typeface="Times New Roman" panose="02020603050405020304" pitchFamily="18" charset="0"/>
                <a:ea typeface="Times New Roman" panose="02020603050405020304" pitchFamily="18" charset="0"/>
              </a:rPr>
              <a:t>à</a:t>
            </a:r>
            <a:r>
              <a:rPr lang="nl-NL" altLang="en-US" b="0" dirty="0">
                <a:latin typeface="Times New Roman" panose="02020603050405020304" pitchFamily="18" charset="0"/>
                <a:cs typeface="Times New Roman" panose="02020603050405020304" pitchFamily="18" charset="0"/>
              </a:rPr>
              <a:t>i CT ở nh</a:t>
            </a:r>
            <a:r>
              <a:rPr lang="nl-NL" altLang="en-US" b="0" dirty="0">
                <a:latin typeface="Times New Roman" panose="02020603050405020304" pitchFamily="18" charset="0"/>
                <a:ea typeface="Times New Roman" panose="02020603050405020304" pitchFamily="18" charset="0"/>
              </a:rPr>
              <a:t>à</a:t>
            </a:r>
            <a:r>
              <a:rPr lang="nl-NL" altLang="en-US" b="0" dirty="0">
                <a:latin typeface="Times New Roman" panose="02020603050405020304" pitchFamily="18" charset="0"/>
                <a:cs typeface="Times New Roman" panose="02020603050405020304" pitchFamily="18" charset="0"/>
              </a:rPr>
              <a:t>; trình b</a:t>
            </a:r>
            <a:r>
              <a:rPr lang="nl-NL" altLang="en-US" b="0" dirty="0">
                <a:latin typeface="Times New Roman" panose="02020603050405020304" pitchFamily="18" charset="0"/>
                <a:ea typeface="Times New Roman" panose="02020603050405020304" pitchFamily="18" charset="0"/>
              </a:rPr>
              <a:t>à</a:t>
            </a:r>
            <a:r>
              <a:rPr lang="nl-NL" altLang="en-US" b="0" dirty="0">
                <a:latin typeface="Times New Roman" panose="02020603050405020304" pitchFamily="18" charset="0"/>
                <a:cs typeface="Times New Roman" panose="02020603050405020304" pitchFamily="18" charset="0"/>
              </a:rPr>
              <a:t>y đúng  hình thức đoạn văn</a:t>
            </a:r>
            <a:endParaRPr lang="en-US" altLang="en-US" sz="2400" b="0" dirty="0">
              <a:latin typeface="Times New Roman" panose="02020603050405020304" pitchFamily="18" charset="0"/>
              <a:cs typeface="Times New Roman" panose="02020603050405020304" pitchFamily="18" charset="0"/>
            </a:endParaRPr>
          </a:p>
          <a:p>
            <a:r>
              <a:rPr lang="nl-NL" altLang="en-US" b="0" dirty="0">
                <a:latin typeface="Times New Roman" panose="02020603050405020304" pitchFamily="18" charset="0"/>
                <a:cs typeface="Times New Roman" panose="02020603050405020304" pitchFamily="18" charset="0"/>
              </a:rPr>
              <a:t>-  L</a:t>
            </a:r>
            <a:r>
              <a:rPr lang="nl-NL" altLang="en-US" b="0" dirty="0">
                <a:latin typeface="Times New Roman" panose="02020603050405020304" pitchFamily="18" charset="0"/>
                <a:ea typeface="Times New Roman" panose="02020603050405020304" pitchFamily="18" charset="0"/>
              </a:rPr>
              <a:t>à</a:t>
            </a:r>
            <a:r>
              <a:rPr lang="nl-NL" altLang="en-US" b="0" dirty="0">
                <a:latin typeface="Times New Roman" panose="02020603050405020304" pitchFamily="18" charset="0"/>
                <a:cs typeface="Times New Roman" panose="02020603050405020304" pitchFamily="18" charset="0"/>
              </a:rPr>
              <a:t>m đúng BT2a, BT3a phân biệt s/x</a:t>
            </a:r>
            <a:endParaRPr lang="en-US" altLang="en-US" sz="2400" b="0" dirty="0">
              <a:latin typeface="Times New Roman" panose="02020603050405020304" pitchFamily="18" charset="0"/>
              <a:cs typeface="Times New Roman" panose="02020603050405020304" pitchFamily="18" charset="0"/>
            </a:endParaRPr>
          </a:p>
          <a:p>
            <a:pPr>
              <a:lnSpc>
                <a:spcPct val="115000"/>
              </a:lnSpc>
            </a:pPr>
            <a:r>
              <a:rPr lang="nl-NL" altLang="en-US" dirty="0">
                <a:latin typeface="Times New Roman" panose="02020603050405020304" pitchFamily="18" charset="0"/>
                <a:cs typeface="Times New Roman" panose="02020603050405020304" pitchFamily="18" charset="0"/>
              </a:rPr>
              <a:t>2. Kĩ năng:</a:t>
            </a:r>
            <a:endParaRPr lang="en-US" altLang="en-US" sz="2400" dirty="0">
              <a:latin typeface="Times New Roman" panose="02020603050405020304" pitchFamily="18" charset="0"/>
              <a:cs typeface="Times New Roman" panose="02020603050405020304" pitchFamily="18" charset="0"/>
            </a:endParaRPr>
          </a:p>
          <a:p>
            <a:r>
              <a:rPr lang="nl-NL" altLang="en-US" b="0" dirty="0">
                <a:latin typeface="Times New Roman" panose="02020603050405020304" pitchFamily="18" charset="0"/>
                <a:cs typeface="Times New Roman" panose="02020603050405020304" pitchFamily="18" charset="0"/>
              </a:rPr>
              <a:t>- Rèn kĩ năng nghe viết đẹp, viết đúng chính tả.</a:t>
            </a:r>
            <a:endParaRPr lang="en-US" altLang="en-US" sz="2400" b="0" dirty="0">
              <a:latin typeface="Times New Roman" panose="02020603050405020304" pitchFamily="18" charset="0"/>
              <a:cs typeface="Times New Roman" panose="02020603050405020304" pitchFamily="18" charset="0"/>
            </a:endParaRPr>
          </a:p>
          <a:p>
            <a:r>
              <a:rPr lang="nl-NL" altLang="en-US" dirty="0">
                <a:latin typeface="Times New Roman" panose="02020603050405020304" pitchFamily="18" charset="0"/>
                <a:cs typeface="Times New Roman" panose="02020603050405020304" pitchFamily="18" charset="0"/>
              </a:rPr>
              <a:t>3. Phẩm chất: </a:t>
            </a:r>
            <a:endParaRPr lang="en-US" altLang="en-US" sz="2400" dirty="0">
              <a:latin typeface="Times New Roman" panose="02020603050405020304" pitchFamily="18" charset="0"/>
              <a:cs typeface="Times New Roman" panose="02020603050405020304" pitchFamily="18" charset="0"/>
            </a:endParaRPr>
          </a:p>
          <a:p>
            <a:r>
              <a:rPr lang="nl-NL" altLang="en-US" b="0" dirty="0">
                <a:latin typeface="Times New Roman" panose="02020603050405020304" pitchFamily="18" charset="0"/>
                <a:cs typeface="Times New Roman" panose="02020603050405020304" pitchFamily="18" charset="0"/>
              </a:rPr>
              <a:t>- Giáo dục tính cẩn thận, chính xác, yêu thích chữ viết</a:t>
            </a:r>
            <a:endParaRPr lang="en-US" altLang="en-US" sz="2400" b="0" dirty="0">
              <a:latin typeface="Times New Roman" panose="02020603050405020304" pitchFamily="18" charset="0"/>
              <a:cs typeface="Times New Roman" panose="02020603050405020304" pitchFamily="18" charset="0"/>
            </a:endParaRPr>
          </a:p>
          <a:p>
            <a:r>
              <a:rPr lang="nl-NL" altLang="en-US" dirty="0">
                <a:latin typeface="Times New Roman" panose="02020603050405020304" pitchFamily="18" charset="0"/>
                <a:cs typeface="Times New Roman" panose="02020603050405020304" pitchFamily="18" charset="0"/>
              </a:rPr>
              <a:t>4. Góp phần phát triển năng lực:</a:t>
            </a:r>
            <a:endParaRPr lang="en-US" altLang="en-US" sz="2400" dirty="0">
              <a:latin typeface="Times New Roman" panose="02020603050405020304" pitchFamily="18" charset="0"/>
              <a:cs typeface="Times New Roman" panose="02020603050405020304" pitchFamily="18" charset="0"/>
            </a:endParaRPr>
          </a:p>
          <a:p>
            <a:r>
              <a:rPr lang="nl-NL" altLang="en-US" b="0" dirty="0">
                <a:latin typeface="Times New Roman" panose="02020603050405020304" pitchFamily="18" charset="0"/>
                <a:cs typeface="Times New Roman" panose="02020603050405020304" pitchFamily="18" charset="0"/>
              </a:rPr>
              <a:t>-  NL tự chủ v</a:t>
            </a:r>
            <a:r>
              <a:rPr lang="nl-NL" altLang="en-US" b="0" dirty="0">
                <a:latin typeface="Times New Roman" panose="02020603050405020304" pitchFamily="18" charset="0"/>
                <a:ea typeface="Times New Roman" panose="02020603050405020304" pitchFamily="18" charset="0"/>
              </a:rPr>
              <a:t>à</a:t>
            </a:r>
            <a:r>
              <a:rPr lang="nl-NL" altLang="en-US" b="0" dirty="0">
                <a:latin typeface="Times New Roman" panose="02020603050405020304" pitchFamily="18" charset="0"/>
                <a:cs typeface="Times New Roman" panose="02020603050405020304" pitchFamily="18" charset="0"/>
              </a:rPr>
              <a:t> tự học, NL sáng tạo, NL ngôn ngữ, NL thẩm mĩ.</a:t>
            </a:r>
            <a:endParaRPr lang="en-US" altLang="en-US" sz="2400" b="0" dirty="0">
              <a:latin typeface="Times New Roman" panose="02020603050405020304" pitchFamily="18" charset="0"/>
              <a:ea typeface="Times New Roman" panose="02020603050405020304" pitchFamily="18"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7" name="Text Box 9"/>
          <p:cNvSpPr txBox="1"/>
          <p:nvPr/>
        </p:nvSpPr>
        <p:spPr>
          <a:xfrm>
            <a:off x="660400" y="1143000"/>
            <a:ext cx="6426200" cy="521970"/>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b) Chứa tiếng có vần </a:t>
            </a:r>
            <a:r>
              <a:rPr lang="en-US" altLang="vi-VN" dirty="0">
                <a:solidFill>
                  <a:srgbClr val="FF3300"/>
                </a:solidFill>
                <a:latin typeface="Times New Roman" panose="02020603050405020304" pitchFamily="18" charset="0"/>
              </a:rPr>
              <a:t>âc</a:t>
            </a:r>
            <a:r>
              <a:rPr lang="en-US" altLang="vi-VN" dirty="0">
                <a:solidFill>
                  <a:srgbClr val="3333FF"/>
                </a:solidFill>
                <a:latin typeface="Times New Roman" panose="02020603050405020304" pitchFamily="18" charset="0"/>
              </a:rPr>
              <a:t> hay </a:t>
            </a:r>
            <a:r>
              <a:rPr lang="en-US" altLang="vi-VN" dirty="0">
                <a:solidFill>
                  <a:srgbClr val="FF3300"/>
                </a:solidFill>
                <a:latin typeface="Times New Roman" panose="02020603050405020304" pitchFamily="18" charset="0"/>
              </a:rPr>
              <a:t>ât.</a:t>
            </a:r>
            <a:endParaRPr lang="en-US" altLang="vi-VN" dirty="0">
              <a:solidFill>
                <a:srgbClr val="3333FF"/>
              </a:solidFill>
              <a:latin typeface="Times New Roman" panose="02020603050405020304" pitchFamily="18" charset="0"/>
            </a:endParaRPr>
          </a:p>
        </p:txBody>
      </p:sp>
      <p:sp>
        <p:nvSpPr>
          <p:cNvPr id="20491" name="Text Box 11"/>
          <p:cNvSpPr txBox="1"/>
          <p:nvPr/>
        </p:nvSpPr>
        <p:spPr>
          <a:xfrm>
            <a:off x="796925" y="1752600"/>
            <a:ext cx="3404235" cy="521970"/>
          </a:xfrm>
          <a:prstGeom prst="rect">
            <a:avLst/>
          </a:prstGeom>
          <a:noFill/>
          <a:ln w="9525">
            <a:noFill/>
          </a:ln>
        </p:spPr>
        <p:txBody>
          <a:bodyPr wrap="square">
            <a:spAutoFit/>
          </a:bodyPr>
          <a:p>
            <a:pPr eaLnBrk="1" hangingPunct="1">
              <a:spcBef>
                <a:spcPct val="50000"/>
              </a:spcBef>
            </a:pPr>
            <a:r>
              <a:rPr lang="en-US" altLang="vi-VN" dirty="0">
                <a:latin typeface="Times New Roman" panose="02020603050405020304" pitchFamily="18" charset="0"/>
              </a:rPr>
              <a:t>M : lấc láo, chân thật </a:t>
            </a:r>
            <a:endParaRPr lang="en-US" altLang="vi-VN" dirty="0">
              <a:latin typeface="Times New Roman" panose="02020603050405020304" pitchFamily="18" charset="0"/>
            </a:endParaRPr>
          </a:p>
        </p:txBody>
      </p:sp>
      <p:sp>
        <p:nvSpPr>
          <p:cNvPr id="10" name="TextBox 9"/>
          <p:cNvSpPr txBox="1"/>
          <p:nvPr/>
        </p:nvSpPr>
        <p:spPr>
          <a:xfrm>
            <a:off x="1219200" y="2438400"/>
            <a:ext cx="2028825"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 bậc thềm,</a:t>
            </a:r>
            <a:endParaRPr lang="en-US" altLang="vi-VN" dirty="0">
              <a:solidFill>
                <a:srgbClr val="3333FF"/>
              </a:solidFill>
              <a:latin typeface="Times New Roman" panose="02020603050405020304" pitchFamily="18" charset="0"/>
            </a:endParaRPr>
          </a:p>
        </p:txBody>
      </p:sp>
      <p:sp>
        <p:nvSpPr>
          <p:cNvPr id="4" name="TextBox 9"/>
          <p:cNvSpPr txBox="1"/>
          <p:nvPr/>
        </p:nvSpPr>
        <p:spPr>
          <a:xfrm>
            <a:off x="3048000" y="2438400"/>
            <a:ext cx="2244725"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bậc tam cấp,</a:t>
            </a:r>
            <a:endParaRPr lang="en-US" altLang="vi-VN" dirty="0">
              <a:solidFill>
                <a:srgbClr val="3333FF"/>
              </a:solidFill>
              <a:latin typeface="Times New Roman" panose="02020603050405020304" pitchFamily="18" charset="0"/>
            </a:endParaRPr>
          </a:p>
        </p:txBody>
      </p:sp>
      <p:sp>
        <p:nvSpPr>
          <p:cNvPr id="5" name="TextBox 9"/>
          <p:cNvSpPr txBox="1"/>
          <p:nvPr/>
        </p:nvSpPr>
        <p:spPr>
          <a:xfrm>
            <a:off x="5181600" y="2437765"/>
            <a:ext cx="1690370"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xấc xược,</a:t>
            </a:r>
            <a:endParaRPr lang="en-US" altLang="vi-VN" dirty="0">
              <a:solidFill>
                <a:srgbClr val="3333FF"/>
              </a:solidFill>
              <a:latin typeface="Times New Roman" panose="02020603050405020304" pitchFamily="18" charset="0"/>
            </a:endParaRPr>
          </a:p>
        </p:txBody>
      </p:sp>
      <p:sp>
        <p:nvSpPr>
          <p:cNvPr id="6" name="TextBox 9"/>
          <p:cNvSpPr txBox="1"/>
          <p:nvPr/>
        </p:nvSpPr>
        <p:spPr>
          <a:xfrm>
            <a:off x="6705600" y="2438400"/>
            <a:ext cx="2292350"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nhấc bổng, ...</a:t>
            </a:r>
            <a:endParaRPr lang="en-US" altLang="vi-VN" dirty="0">
              <a:solidFill>
                <a:srgbClr val="3333FF"/>
              </a:solidFill>
              <a:latin typeface="Times New Roman" panose="02020603050405020304" pitchFamily="18" charset="0"/>
            </a:endParaRPr>
          </a:p>
        </p:txBody>
      </p:sp>
      <p:sp>
        <p:nvSpPr>
          <p:cNvPr id="7" name="TextBox 9"/>
          <p:cNvSpPr txBox="1"/>
          <p:nvPr/>
        </p:nvSpPr>
        <p:spPr>
          <a:xfrm>
            <a:off x="1219200" y="3276600"/>
            <a:ext cx="2070100"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 chân chất,</a:t>
            </a:r>
            <a:endParaRPr lang="en-US" altLang="vi-VN" dirty="0">
              <a:solidFill>
                <a:srgbClr val="3333FF"/>
              </a:solidFill>
              <a:latin typeface="Times New Roman" panose="02020603050405020304" pitchFamily="18" charset="0"/>
            </a:endParaRPr>
          </a:p>
        </p:txBody>
      </p:sp>
      <p:sp>
        <p:nvSpPr>
          <p:cNvPr id="8" name="TextBox 9"/>
          <p:cNvSpPr txBox="1"/>
          <p:nvPr/>
        </p:nvSpPr>
        <p:spPr>
          <a:xfrm>
            <a:off x="3124200" y="3276600"/>
            <a:ext cx="1633855"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bật cười,</a:t>
            </a:r>
            <a:endParaRPr lang="en-US" altLang="vi-VN" dirty="0">
              <a:solidFill>
                <a:srgbClr val="3333FF"/>
              </a:solidFill>
              <a:latin typeface="Times New Roman" panose="02020603050405020304" pitchFamily="18" charset="0"/>
            </a:endParaRPr>
          </a:p>
        </p:txBody>
      </p:sp>
      <p:sp>
        <p:nvSpPr>
          <p:cNvPr id="9" name="TextBox 9"/>
          <p:cNvSpPr txBox="1"/>
          <p:nvPr/>
        </p:nvSpPr>
        <p:spPr>
          <a:xfrm>
            <a:off x="4572000" y="3276600"/>
            <a:ext cx="1502410"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lật đật,</a:t>
            </a:r>
            <a:endParaRPr lang="en-US" altLang="vi-VN" dirty="0">
              <a:solidFill>
                <a:srgbClr val="3333FF"/>
              </a:solidFill>
              <a:latin typeface="Times New Roman" panose="02020603050405020304" pitchFamily="18" charset="0"/>
            </a:endParaRPr>
          </a:p>
        </p:txBody>
      </p:sp>
      <p:sp>
        <p:nvSpPr>
          <p:cNvPr id="11" name="TextBox 9"/>
          <p:cNvSpPr txBox="1"/>
          <p:nvPr/>
        </p:nvSpPr>
        <p:spPr>
          <a:xfrm>
            <a:off x="5791200" y="3276600"/>
            <a:ext cx="2002155" cy="521970"/>
          </a:xfrm>
          <a:prstGeom prst="rect">
            <a:avLst/>
          </a:prstGeom>
          <a:noFill/>
          <a:ln w="9525">
            <a:noFill/>
          </a:ln>
        </p:spPr>
        <p:txBody>
          <a:bodyPr wrap="square">
            <a:spAutoFit/>
          </a:bodyPr>
          <a:p>
            <a:r>
              <a:rPr lang="en-US" altLang="vi-VN" dirty="0">
                <a:solidFill>
                  <a:srgbClr val="3333FF"/>
                </a:solidFill>
                <a:latin typeface="Times New Roman" panose="02020603050405020304" pitchFamily="18" charset="0"/>
              </a:rPr>
              <a:t> lất phất, ...</a:t>
            </a:r>
            <a:endParaRPr lang="en-US" altLang="vi-VN" dirty="0">
              <a:solidFill>
                <a:srgbClr val="3333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0491"/>
                                        </p:tgtEl>
                                        <p:attrNameLst>
                                          <p:attrName>style.visibility</p:attrName>
                                        </p:attrNameLst>
                                      </p:cBhvr>
                                      <p:to>
                                        <p:strVal val="visible"/>
                                      </p:to>
                                    </p:set>
                                    <p:anim calcmode="lin" valueType="num">
                                      <p:cBhvr>
                                        <p:cTn id="7" dur="1000" fill="hold"/>
                                        <p:tgtEl>
                                          <p:spTgt spid="20491"/>
                                        </p:tgtEl>
                                        <p:attrNameLst>
                                          <p:attrName>ppt_x</p:attrName>
                                        </p:attrNameLst>
                                      </p:cBhvr>
                                      <p:tavLst>
                                        <p:tav tm="0">
                                          <p:val>
                                            <p:strVal val="#ppt_x-.2"/>
                                          </p:val>
                                        </p:tav>
                                        <p:tav tm="100000">
                                          <p:val>
                                            <p:strVal val="#ppt_x"/>
                                          </p:val>
                                        </p:tav>
                                      </p:tavLst>
                                    </p:anim>
                                    <p:anim calcmode="lin" valueType="num">
                                      <p:cBhvr>
                                        <p:cTn id="8" dur="1000" fill="hold"/>
                                        <p:tgtEl>
                                          <p:spTgt spid="2049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49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additive="base">
                                        <p:cTn id="44" dur="500" fill="hold"/>
                                        <p:tgtEl>
                                          <p:spTgt spid="8"/>
                                        </p:tgtEl>
                                        <p:attrNameLst>
                                          <p:attrName>ppt_x</p:attrName>
                                        </p:attrNameLst>
                                      </p:cBhvr>
                                      <p:tavLst>
                                        <p:tav tm="0">
                                          <p:val>
                                            <p:strVal val="#ppt_x"/>
                                          </p:val>
                                        </p:tav>
                                        <p:tav tm="100000">
                                          <p:val>
                                            <p:strVal val="#ppt_x"/>
                                          </p:val>
                                        </p:tav>
                                      </p:tavLst>
                                    </p:anim>
                                    <p:anim calcmode="lin" valueType="num">
                                      <p:cBhvr additive="base">
                                        <p:cTn id="4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additive="base">
                                        <p:cTn id="56" dur="500" fill="hold"/>
                                        <p:tgtEl>
                                          <p:spTgt spid="11"/>
                                        </p:tgtEl>
                                        <p:attrNameLst>
                                          <p:attrName>ppt_x</p:attrName>
                                        </p:attrNameLst>
                                      </p:cBhvr>
                                      <p:tavLst>
                                        <p:tav tm="0">
                                          <p:val>
                                            <p:strVal val="#ppt_x"/>
                                          </p:val>
                                        </p:tav>
                                        <p:tav tm="100000">
                                          <p:val>
                                            <p:strVal val="#ppt_x"/>
                                          </p:val>
                                        </p:tav>
                                      </p:tavLst>
                                    </p:anim>
                                    <p:anim calcmode="lin" valueType="num">
                                      <p:cBhvr additive="base">
                                        <p:cTn id="5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1" grpId="0"/>
      <p:bldP spid="10" grpId="0"/>
      <p:bldP spid="4" grpId="0"/>
      <p:bldP spid="5" grpId="0"/>
      <p:bldP spid="6" grpId="0"/>
      <p:bldP spid="7" grpId="0"/>
      <p:bldP spid="8"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4"/>
          <p:cNvSpPr txBox="1">
            <a:spLocks noChangeArrowheads="1"/>
          </p:cNvSpPr>
          <p:nvPr/>
        </p:nvSpPr>
        <p:spPr bwMode="auto">
          <a:xfrm>
            <a:off x="419100" y="546100"/>
            <a:ext cx="8458200" cy="6186488"/>
          </a:xfrm>
          <a:prstGeom prst="rect">
            <a:avLst/>
          </a:prstGeom>
          <a:noFill/>
          <a:ln>
            <a:noFill/>
          </a:ln>
          <a:effectLst/>
        </p:spPr>
        <p:txBody>
          <a:bodyPr>
            <a:spAutoFit/>
          </a:bodyPr>
          <a:p>
            <a:pPr algn="just">
              <a:spcBef>
                <a:spcPts val="600"/>
              </a:spcBef>
              <a:buNone/>
            </a:pPr>
            <a:r>
              <a:rPr sz="3200" dirty="0">
                <a:solidFill>
                  <a:srgbClr val="0D0D0D"/>
                </a:solidFill>
                <a:effectLst>
                  <a:outerShdw blurRad="38100" dist="38100" dir="2700000">
                    <a:srgbClr val="C0C0C0"/>
                  </a:outerShdw>
                </a:effectLst>
                <a:latin typeface="Times New Roman" panose="02020603050405020304" pitchFamily="18" charset="0"/>
              </a:rPr>
              <a:t>        </a:t>
            </a:r>
            <a:r>
              <a:rPr sz="360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Trời trở rét. Vậy m</a:t>
            </a:r>
            <a:r>
              <a:rPr sz="360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60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bé Ly, búp bê của tôi vẫn phong phanh chiếc váy mỏng. Tôi xin chị Khánh được tấc xa tanh m</a:t>
            </a:r>
            <a:r>
              <a:rPr sz="360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60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u mật ong, khâu chiếc áo cho bé, chiếc áo chỉ bằng bao thuốc. Cổ áo dựng cao cho ấm ngực. T</a:t>
            </a:r>
            <a:r>
              <a:rPr sz="360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60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áo loe ra một chút so với thân. Các mép áo đều được viền bằng vải xanh, rất nổi. Có ba chiếc khuy bấm như hạt cườm đính dọc nẹp áo. Chắc bé sẽ thích chiếc áo nhỏ xíu n</a:t>
            </a:r>
            <a:r>
              <a:rPr sz="360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60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y vì tự tay tôi đã may cho bé.</a:t>
            </a:r>
            <a:endParaRPr sz="360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endParaRPr>
          </a:p>
        </p:txBody>
      </p:sp>
      <p:sp>
        <p:nvSpPr>
          <p:cNvPr id="17411" name="TextBox 6"/>
          <p:cNvSpPr txBox="1"/>
          <p:nvPr/>
        </p:nvSpPr>
        <p:spPr>
          <a:xfrm>
            <a:off x="2505075" y="0"/>
            <a:ext cx="4114800" cy="521970"/>
          </a:xfrm>
          <a:prstGeom prst="rect">
            <a:avLst/>
          </a:prstGeom>
          <a:noFill/>
          <a:ln w="9525">
            <a:noFill/>
          </a:ln>
        </p:spPr>
        <p:txBody>
          <a:bodyPr>
            <a:spAutoFit/>
          </a:bodyPr>
          <a:p>
            <a:pPr algn="ctr"/>
            <a:r>
              <a:rPr dirty="0">
                <a:solidFill>
                  <a:srgbClr val="FF0000"/>
                </a:solidFill>
                <a:latin typeface="Times New Roman" panose="02020603050405020304" pitchFamily="18" charset="0"/>
                <a:cs typeface="Times New Roman" panose="02020603050405020304" pitchFamily="18" charset="0"/>
              </a:rPr>
              <a:t>Chiếc áo búp bê</a:t>
            </a:r>
            <a:endParaRPr dirty="0">
              <a:solidFill>
                <a:srgbClr val="FF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5224463" y="6335713"/>
            <a:ext cx="2790825" cy="522288"/>
          </a:xfrm>
          <a:prstGeom prst="rect">
            <a:avLst/>
          </a:prstGeom>
          <a:noFill/>
        </p:spPr>
        <p:txBody>
          <a:bodyPr>
            <a:spAutoFit/>
          </a:bodyPr>
          <a:lstStyle/>
          <a:p>
            <a:pPr marR="0" algn="ctr" defTabSz="914400">
              <a:buClrTx/>
              <a:buSzTx/>
              <a:buFontTx/>
              <a:buNone/>
              <a:defRPr/>
            </a:pPr>
            <a:r>
              <a:rPr kumimoji="0" lang="en-US" kern="1200" cap="none" spc="0" normalizeH="0" baseline="0" noProof="0" dirty="0" err="1">
                <a:solidFill>
                  <a:srgbClr val="FF0000"/>
                </a:solidFill>
                <a:effectLst>
                  <a:outerShdw blurRad="38100" dist="38100" dir="2700000" algn="tl">
                    <a:srgbClr val="000000">
                      <a:alpha val="43137"/>
                    </a:srgbClr>
                  </a:outerShdw>
                </a:effectLst>
                <a:latin typeface="HP001 Kieu 5H" pitchFamily="34" charset="0"/>
                <a:ea typeface="+mn-ea"/>
                <a:cs typeface="+mn-cs"/>
              </a:rPr>
              <a:t>Ngọc</a:t>
            </a:r>
            <a:r>
              <a:rPr kumimoji="0" lang="en-US" kern="1200" cap="none" spc="0" normalizeH="0" baseline="0" noProof="0" dirty="0">
                <a:solidFill>
                  <a:srgbClr val="FF0000"/>
                </a:solidFill>
                <a:effectLst>
                  <a:outerShdw blurRad="38100" dist="38100" dir="2700000" algn="tl">
                    <a:srgbClr val="000000">
                      <a:alpha val="43137"/>
                    </a:srgbClr>
                  </a:outerShdw>
                </a:effectLst>
                <a:latin typeface="HP001 Kieu 5H" pitchFamily="34" charset="0"/>
                <a:ea typeface="+mn-ea"/>
                <a:cs typeface="+mn-cs"/>
              </a:rPr>
              <a:t> Ro</a:t>
            </a:r>
            <a:endParaRPr kumimoji="0" lang="en-US" kern="1200" cap="none" spc="0" normalizeH="0" baseline="0" noProof="0" dirty="0">
              <a:solidFill>
                <a:srgbClr val="FF0000"/>
              </a:solidFill>
              <a:effectLst>
                <a:outerShdw blurRad="38100" dist="38100" dir="2700000" algn="tl">
                  <a:srgbClr val="000000">
                    <a:alpha val="43137"/>
                  </a:srgbClr>
                </a:outerShdw>
              </a:effectLst>
              <a:latin typeface="HP001 Kieu 5H"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 name="Picture 2" descr="d8(22)"/>
          <p:cNvPicPr>
            <a:picLocks noChangeAspect="1"/>
          </p:cNvPicPr>
          <p:nvPr/>
        </p:nvPicPr>
        <p:blipFill>
          <a:blip r:embed="rId1"/>
          <a:stretch>
            <a:fillRect/>
          </a:stretch>
        </p:blipFill>
        <p:spPr>
          <a:xfrm>
            <a:off x="209550" y="46038"/>
            <a:ext cx="5100638" cy="3363912"/>
          </a:xfrm>
          <a:prstGeom prst="rect">
            <a:avLst/>
          </a:prstGeom>
          <a:noFill/>
          <a:ln w="9525">
            <a:noFill/>
          </a:ln>
        </p:spPr>
      </p:pic>
      <p:sp>
        <p:nvSpPr>
          <p:cNvPr id="16" name="Rectangle 15"/>
          <p:cNvSpPr/>
          <p:nvPr/>
        </p:nvSpPr>
        <p:spPr>
          <a:xfrm>
            <a:off x="5438775" y="1057275"/>
            <a:ext cx="3476625" cy="1476375"/>
          </a:xfrm>
          <a:prstGeom prst="rect">
            <a:avLst/>
          </a:prstGeom>
          <a:noFill/>
          <a:ln w="9525">
            <a:noFill/>
          </a:ln>
        </p:spPr>
        <p:txBody>
          <a:bodyPr>
            <a:spAutoFit/>
          </a:bodyPr>
          <a:p>
            <a:pPr defTabSz="685800" eaLnBrk="1" hangingPunct="1"/>
            <a:r>
              <a:rPr lang="en-US" altLang="en-US" sz="3000" dirty="0">
                <a:solidFill>
                  <a:srgbClr val="FF0000"/>
                </a:solidFill>
                <a:latin typeface="Times New Roman" panose="02020603050405020304" pitchFamily="18" charset="0"/>
                <a:cs typeface="Times New Roman" panose="02020603050405020304" pitchFamily="18" charset="0"/>
              </a:rPr>
              <a:t>Xa tanh </a:t>
            </a:r>
            <a:r>
              <a:rPr lang="en-US" altLang="en-US" sz="3000" dirty="0">
                <a:solidFill>
                  <a:srgbClr val="3333FF"/>
                </a:solidFill>
                <a:latin typeface="Times New Roman" panose="02020603050405020304" pitchFamily="18" charset="0"/>
                <a:cs typeface="Times New Roman" panose="02020603050405020304" pitchFamily="18" charset="0"/>
              </a:rPr>
              <a:t>: l</a:t>
            </a:r>
            <a:r>
              <a:rPr lang="en-US" altLang="en-US" sz="3000" dirty="0">
                <a:solidFill>
                  <a:srgbClr val="3333FF"/>
                </a:solidFill>
                <a:latin typeface="Times New Roman" panose="02020603050405020304" pitchFamily="18" charset="0"/>
                <a:ea typeface="Times New Roman" panose="02020603050405020304" pitchFamily="18" charset="0"/>
              </a:rPr>
              <a:t>à</a:t>
            </a:r>
            <a:r>
              <a:rPr lang="en-US" altLang="en-US" sz="3000" dirty="0">
                <a:solidFill>
                  <a:srgbClr val="3333FF"/>
                </a:solidFill>
                <a:latin typeface="Times New Roman" panose="02020603050405020304" pitchFamily="18" charset="0"/>
                <a:cs typeface="Times New Roman" panose="02020603050405020304" pitchFamily="18" charset="0"/>
              </a:rPr>
              <a:t> loại vải có mặt phải bóng v</a:t>
            </a:r>
            <a:r>
              <a:rPr lang="en-US" altLang="en-US" sz="3000" dirty="0">
                <a:solidFill>
                  <a:srgbClr val="3333FF"/>
                </a:solidFill>
                <a:latin typeface="Times New Roman" panose="02020603050405020304" pitchFamily="18" charset="0"/>
                <a:ea typeface="Times New Roman" panose="02020603050405020304" pitchFamily="18" charset="0"/>
              </a:rPr>
              <a:t>à</a:t>
            </a:r>
            <a:r>
              <a:rPr lang="en-US" altLang="en-US" sz="3000" dirty="0">
                <a:solidFill>
                  <a:srgbClr val="3333FF"/>
                </a:solidFill>
                <a:latin typeface="Times New Roman" panose="02020603050405020304" pitchFamily="18" charset="0"/>
                <a:cs typeface="Times New Roman" panose="02020603050405020304" pitchFamily="18" charset="0"/>
              </a:rPr>
              <a:t> mịn</a:t>
            </a:r>
            <a:endParaRPr lang="en-US" altLang="en-US" sz="3000" dirty="0">
              <a:solidFill>
                <a:srgbClr val="3333FF"/>
              </a:solidFill>
              <a:latin typeface="Times New Roman" panose="02020603050405020304" pitchFamily="18" charset="0"/>
              <a:ea typeface="Times New Roman" panose="02020603050405020304" pitchFamily="18" charset="0"/>
            </a:endParaRPr>
          </a:p>
        </p:txBody>
      </p:sp>
      <p:pic>
        <p:nvPicPr>
          <p:cNvPr id="17" name="Picture 16"/>
          <p:cNvPicPr>
            <a:picLocks noChangeAspect="1"/>
          </p:cNvPicPr>
          <p:nvPr/>
        </p:nvPicPr>
        <p:blipFill>
          <a:blip r:embed="rId2"/>
          <a:stretch>
            <a:fillRect/>
          </a:stretch>
        </p:blipFill>
        <p:spPr>
          <a:xfrm>
            <a:off x="209550" y="3409950"/>
            <a:ext cx="5100638" cy="3371850"/>
          </a:xfrm>
          <a:prstGeom prst="rect">
            <a:avLst/>
          </a:prstGeom>
          <a:noFill/>
          <a:ln w="9525">
            <a:noFill/>
          </a:ln>
        </p:spPr>
      </p:pic>
      <p:sp>
        <p:nvSpPr>
          <p:cNvPr id="18" name="Rectangle 17"/>
          <p:cNvSpPr/>
          <p:nvPr/>
        </p:nvSpPr>
        <p:spPr>
          <a:xfrm>
            <a:off x="5462588" y="4224338"/>
            <a:ext cx="3452812" cy="1338262"/>
          </a:xfrm>
          <a:prstGeom prst="rect">
            <a:avLst/>
          </a:prstGeom>
          <a:noFill/>
          <a:ln w="9525">
            <a:noFill/>
          </a:ln>
        </p:spPr>
        <p:txBody>
          <a:bodyPr>
            <a:spAutoFit/>
          </a:bodyPr>
          <a:p>
            <a:pPr defTabSz="685800" eaLnBrk="1" hangingPunct="1"/>
            <a:r>
              <a:rPr lang="en-US" altLang="en-US" sz="2700" dirty="0">
                <a:solidFill>
                  <a:srgbClr val="FF0000"/>
                </a:solidFill>
                <a:latin typeface="Times New Roman" panose="02020603050405020304" pitchFamily="18" charset="0"/>
                <a:cs typeface="Times New Roman" panose="02020603050405020304" pitchFamily="18" charset="0"/>
              </a:rPr>
              <a:t>Hạt cườm</a:t>
            </a:r>
            <a:r>
              <a:rPr lang="en-US" altLang="en-US" sz="2700" dirty="0">
                <a:solidFill>
                  <a:srgbClr val="3333FF"/>
                </a:solidFill>
                <a:latin typeface="Times New Roman" panose="02020603050405020304" pitchFamily="18" charset="0"/>
                <a:cs typeface="Times New Roman" panose="02020603050405020304" pitchFamily="18" charset="0"/>
              </a:rPr>
              <a:t>: l</a:t>
            </a:r>
            <a:r>
              <a:rPr lang="en-US" altLang="en-US" sz="2700" dirty="0">
                <a:solidFill>
                  <a:srgbClr val="3333FF"/>
                </a:solidFill>
                <a:latin typeface="Times New Roman" panose="02020603050405020304" pitchFamily="18" charset="0"/>
                <a:ea typeface="Times New Roman" panose="02020603050405020304" pitchFamily="18" charset="0"/>
              </a:rPr>
              <a:t>à</a:t>
            </a:r>
            <a:r>
              <a:rPr lang="en-US" altLang="en-US" sz="2700" dirty="0">
                <a:solidFill>
                  <a:srgbClr val="3333FF"/>
                </a:solidFill>
                <a:latin typeface="Times New Roman" panose="02020603050405020304" pitchFamily="18" charset="0"/>
                <a:cs typeface="Times New Roman" panose="02020603050405020304" pitchFamily="18" charset="0"/>
              </a:rPr>
              <a:t> loại hạt dùng để l</a:t>
            </a:r>
            <a:r>
              <a:rPr lang="en-US" altLang="en-US" sz="2700" dirty="0">
                <a:solidFill>
                  <a:srgbClr val="3333FF"/>
                </a:solidFill>
                <a:latin typeface="Times New Roman" panose="02020603050405020304" pitchFamily="18" charset="0"/>
                <a:ea typeface="Times New Roman" panose="02020603050405020304" pitchFamily="18" charset="0"/>
              </a:rPr>
              <a:t>à</a:t>
            </a:r>
            <a:r>
              <a:rPr lang="en-US" altLang="en-US" sz="2700" dirty="0">
                <a:solidFill>
                  <a:srgbClr val="3333FF"/>
                </a:solidFill>
                <a:latin typeface="Times New Roman" panose="02020603050405020304" pitchFamily="18" charset="0"/>
                <a:cs typeface="Times New Roman" panose="02020603050405020304" pitchFamily="18" charset="0"/>
              </a:rPr>
              <a:t>m đồ trang sức.</a:t>
            </a:r>
            <a:endParaRPr lang="en-US" altLang="en-US" sz="2700" dirty="0">
              <a:solidFill>
                <a:srgbClr val="3333FF"/>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down)">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arn(inVertical)">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24"/>
          <p:cNvPicPr>
            <a:picLocks noChangeAspect="1"/>
          </p:cNvPicPr>
          <p:nvPr/>
        </p:nvPicPr>
        <p:blipFill rotWithShape="1">
          <a:blip r:embed="rId1"/>
          <a:srcRect/>
          <a:stretch>
            <a:fillRect/>
          </a:stretch>
        </p:blipFill>
        <p:spPr>
          <a:xfrm>
            <a:off x="-161925" y="695325"/>
            <a:ext cx="1609725" cy="1352550"/>
          </a:xfrm>
          <a:prstGeom prst="rect">
            <a:avLst/>
          </a:prstGeom>
          <a:effectLst>
            <a:outerShdw blurRad="50800" dist="38100" dir="2700000" algn="tl" rotWithShape="0">
              <a:prstClr val="black">
                <a:alpha val="40000"/>
              </a:prstClr>
            </a:outerShdw>
          </a:effectLst>
        </p:spPr>
      </p:pic>
      <p:pic>
        <p:nvPicPr>
          <p:cNvPr id="12" name="图片 37"/>
          <p:cNvPicPr>
            <a:picLocks noChangeAspect="1"/>
          </p:cNvPicPr>
          <p:nvPr/>
        </p:nvPicPr>
        <p:blipFill>
          <a:blip r:embed="rId2"/>
          <a:stretch>
            <a:fillRect/>
          </a:stretch>
        </p:blipFill>
        <p:spPr>
          <a:xfrm>
            <a:off x="7588250" y="857250"/>
            <a:ext cx="1463675" cy="1190625"/>
          </a:xfrm>
          <a:prstGeom prst="rect">
            <a:avLst/>
          </a:prstGeom>
          <a:noFill/>
          <a:ln w="9525">
            <a:noFill/>
          </a:ln>
        </p:spPr>
      </p:pic>
      <p:sp>
        <p:nvSpPr>
          <p:cNvPr id="23559" name="Rectangle 13"/>
          <p:cNvSpPr>
            <a:spLocks noChangeArrowheads="1"/>
          </p:cNvSpPr>
          <p:nvPr/>
        </p:nvSpPr>
        <p:spPr bwMode="auto">
          <a:xfrm>
            <a:off x="3643313" y="839788"/>
            <a:ext cx="1857375" cy="584200"/>
          </a:xfrm>
          <a:prstGeom prst="rect">
            <a:avLst/>
          </a:prstGeom>
          <a:noFill/>
          <a:ln>
            <a:noFill/>
          </a:ln>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defRPr/>
            </a:pPr>
            <a:r>
              <a:rPr kumimoji="0" lang="vi-VN" altLang="en-US" sz="3200" b="1" i="0" u="none" strike="noStrike" kern="1200" cap="none" spc="0" normalizeH="0" baseline="0" noProof="0" dirty="0">
                <a:ln>
                  <a:noFill/>
                </a:ln>
                <a:solidFill>
                  <a:srgbClr val="3333FF"/>
                </a:solidFill>
                <a:effectLst/>
                <a:uLnTx/>
                <a:uFillTx/>
                <a:latin typeface="+mj-lt"/>
                <a:ea typeface="+mn-ea"/>
                <a:cs typeface="+mn-cs"/>
              </a:rPr>
              <a:t>Chính tả</a:t>
            </a:r>
            <a:endParaRPr kumimoji="0" lang="en-US" altLang="en-US" sz="3200" b="1" i="0" u="none" strike="noStrike" kern="1200" cap="none" spc="0" normalizeH="0" baseline="0" noProof="0" dirty="0">
              <a:ln>
                <a:noFill/>
              </a:ln>
              <a:solidFill>
                <a:srgbClr val="3333FF"/>
              </a:solidFill>
              <a:effectLst/>
              <a:uLnTx/>
              <a:uFillTx/>
              <a:latin typeface="+mj-lt"/>
              <a:ea typeface="+mn-ea"/>
              <a:cs typeface="+mn-cs"/>
            </a:endParaRPr>
          </a:p>
        </p:txBody>
      </p:sp>
      <p:sp>
        <p:nvSpPr>
          <p:cNvPr id="19461" name="Rectangle 14"/>
          <p:cNvSpPr/>
          <p:nvPr/>
        </p:nvSpPr>
        <p:spPr>
          <a:xfrm>
            <a:off x="2362200" y="1354138"/>
            <a:ext cx="5067300" cy="585787"/>
          </a:xfrm>
          <a:prstGeom prst="rect">
            <a:avLst/>
          </a:prstGeom>
          <a:noFill/>
          <a:ln w="9525">
            <a:noFill/>
          </a:ln>
        </p:spPr>
        <p:txBody>
          <a:bodyPr>
            <a:spAutoFit/>
          </a:bodyPr>
          <a:p>
            <a:pPr algn="ctr" defTabSz="685800" eaLnBrk="1" hangingPunct="1"/>
            <a:r>
              <a:rPr lang="en-US" altLang="en-US" sz="3200" dirty="0">
                <a:solidFill>
                  <a:srgbClr val="FF0000"/>
                </a:solidFill>
                <a:latin typeface="Times New Roman" panose="02020603050405020304" pitchFamily="18" charset="0"/>
                <a:cs typeface="Times New Roman" panose="02020603050405020304" pitchFamily="18" charset="0"/>
              </a:rPr>
              <a:t>Chiếc áo búp bê</a:t>
            </a:r>
            <a:endParaRPr lang="en-US" altLang="en-US" sz="3200" dirty="0">
              <a:solidFill>
                <a:srgbClr val="FF0000"/>
              </a:solidFill>
              <a:latin typeface="Times New Roman" panose="02020603050405020304" pitchFamily="18" charset="0"/>
              <a:ea typeface="Times New Roman" panose="02020603050405020304" pitchFamily="18" charset="0"/>
            </a:endParaRPr>
          </a:p>
        </p:txBody>
      </p:sp>
      <p:sp>
        <p:nvSpPr>
          <p:cNvPr id="2" name="Rectangle 1"/>
          <p:cNvSpPr>
            <a:spLocks noChangeArrowheads="1"/>
          </p:cNvSpPr>
          <p:nvPr/>
        </p:nvSpPr>
        <p:spPr bwMode="auto">
          <a:xfrm>
            <a:off x="295275" y="1939925"/>
            <a:ext cx="8110538" cy="1076325"/>
          </a:xfrm>
          <a:prstGeom prst="rect">
            <a:avLst/>
          </a:prstGeom>
          <a:noFill/>
          <a:ln>
            <a:noFill/>
          </a:ln>
        </p:spPr>
        <p:txBody>
          <a:bodyPr wrap="none">
            <a:spAutoFit/>
          </a:bodyPr>
          <a:p>
            <a:pPr marL="514350" indent="-514350" defTabSz="685800" eaLnBrk="1" hangingPunct="1">
              <a:buAutoNum type="arabicPeriod"/>
            </a:pPr>
            <a:r>
              <a:rPr sz="3200" dirty="0">
                <a:solidFill>
                  <a:srgbClr val="3333FF"/>
                </a:solidFill>
                <a:latin typeface="Times New Roman" panose="02020603050405020304" pitchFamily="18" charset="0"/>
                <a:cs typeface="Times New Roman" panose="02020603050405020304" pitchFamily="18" charset="0"/>
              </a:rPr>
              <a:t>Bạn nhỏ đã khâu cho búp bê một chiếc áo </a:t>
            </a:r>
            <a:endParaRPr sz="3200" dirty="0">
              <a:solidFill>
                <a:srgbClr val="3333FF"/>
              </a:solidFill>
              <a:latin typeface="Times New Roman" panose="02020603050405020304" pitchFamily="18" charset="0"/>
              <a:cs typeface="Times New Roman" panose="02020603050405020304" pitchFamily="18" charset="0"/>
            </a:endParaRPr>
          </a:p>
          <a:p>
            <a:pPr marL="514350" indent="-514350" defTabSz="685800" eaLnBrk="1" hangingPunct="1">
              <a:buNone/>
            </a:pPr>
            <a:r>
              <a:rPr sz="3200" dirty="0">
                <a:solidFill>
                  <a:srgbClr val="3333FF"/>
                </a:solidFill>
                <a:latin typeface="Times New Roman" panose="02020603050405020304" pitchFamily="18" charset="0"/>
                <a:cs typeface="Times New Roman" panose="02020603050405020304" pitchFamily="18" charset="0"/>
              </a:rPr>
              <a:t>đẹp như thế n</a:t>
            </a:r>
            <a:r>
              <a:rPr sz="3200" dirty="0">
                <a:solidFill>
                  <a:srgbClr val="3333FF"/>
                </a:solidFill>
                <a:latin typeface="Times New Roman" panose="02020603050405020304" pitchFamily="18" charset="0"/>
                <a:ea typeface="Times New Roman" panose="02020603050405020304" pitchFamily="18" charset="0"/>
              </a:rPr>
              <a:t>à</a:t>
            </a:r>
            <a:r>
              <a:rPr sz="3200" dirty="0">
                <a:solidFill>
                  <a:srgbClr val="3333FF"/>
                </a:solidFill>
                <a:latin typeface="Times New Roman" panose="02020603050405020304" pitchFamily="18" charset="0"/>
                <a:cs typeface="Times New Roman" panose="02020603050405020304" pitchFamily="18" charset="0"/>
              </a:rPr>
              <a:t>o?</a:t>
            </a:r>
            <a:endParaRPr sz="3200" b="0" dirty="0">
              <a:solidFill>
                <a:srgbClr val="3333FF"/>
              </a:solidFill>
              <a:latin typeface="Times New Roman" panose="02020603050405020304" pitchFamily="18" charset="0"/>
              <a:ea typeface="Times New Roman" panose="02020603050405020304" pitchFamily="18" charset="0"/>
            </a:endParaRPr>
          </a:p>
        </p:txBody>
      </p:sp>
      <p:sp>
        <p:nvSpPr>
          <p:cNvPr id="3" name="Rectangle 2"/>
          <p:cNvSpPr/>
          <p:nvPr/>
        </p:nvSpPr>
        <p:spPr>
          <a:xfrm>
            <a:off x="304800" y="2971800"/>
            <a:ext cx="8351838" cy="1717675"/>
          </a:xfrm>
          <a:prstGeom prst="rect">
            <a:avLst/>
          </a:prstGeom>
          <a:noFill/>
          <a:ln w="9525">
            <a:noFill/>
          </a:ln>
        </p:spPr>
        <p:txBody>
          <a:bodyPr>
            <a:spAutoFit/>
          </a:bodyPr>
          <a:p>
            <a:pPr algn="just" defTabSz="685800" eaLnBrk="1" hangingPunct="1">
              <a:lnSpc>
                <a:spcPct val="110000"/>
              </a:lnSpc>
              <a:spcBef>
                <a:spcPct val="20000"/>
              </a:spcBef>
              <a:buNone/>
            </a:pPr>
            <a:r>
              <a:rPr lang="en-US" altLang="en-US" sz="3200" dirty="0">
                <a:latin typeface="Times New Roman" panose="02020603050405020304" pitchFamily="18" charset="0"/>
                <a:ea typeface="HP001 4H"/>
              </a:rPr>
              <a:t>- Bạn nhỏ khâu cho búp bê một chiếc áo đẹp cổ cao, tà loe, mép áo có viền vải xanh, khuy bấm như hạt cườm.</a:t>
            </a:r>
            <a:endParaRPr lang="en-US" altLang="en-US" sz="3200" dirty="0">
              <a:latin typeface="Times New Roman" panose="02020603050405020304" pitchFamily="18" charset="0"/>
              <a:ea typeface="HP001 4H"/>
            </a:endParaRPr>
          </a:p>
        </p:txBody>
      </p:sp>
      <p:sp>
        <p:nvSpPr>
          <p:cNvPr id="17" name="Rectangle 16"/>
          <p:cNvSpPr/>
          <p:nvPr/>
        </p:nvSpPr>
        <p:spPr>
          <a:xfrm>
            <a:off x="277813" y="5257800"/>
            <a:ext cx="6013450" cy="633413"/>
          </a:xfrm>
          <a:prstGeom prst="rect">
            <a:avLst/>
          </a:prstGeom>
          <a:noFill/>
          <a:ln w="9525">
            <a:noFill/>
          </a:ln>
        </p:spPr>
        <p:txBody>
          <a:bodyPr wrap="none">
            <a:spAutoFit/>
          </a:bodyPr>
          <a:p>
            <a:pPr algn="just" defTabSz="685800" eaLnBrk="1" hangingPunct="1">
              <a:lnSpc>
                <a:spcPct val="110000"/>
              </a:lnSpc>
              <a:spcBef>
                <a:spcPct val="20000"/>
              </a:spcBef>
              <a:buNone/>
            </a:pPr>
            <a:r>
              <a:rPr lang="en-US" altLang="en-US" sz="3200" dirty="0">
                <a:solidFill>
                  <a:srgbClr val="000000"/>
                </a:solidFill>
                <a:latin typeface="Times New Roman" panose="02020603050405020304" pitchFamily="18" charset="0"/>
                <a:ea typeface="HP001 4H"/>
              </a:rPr>
              <a:t>- Bạn nhỏ rất yêu thương búp bê</a:t>
            </a:r>
            <a:r>
              <a:rPr lang="en-US" altLang="en-US" sz="3200" dirty="0">
                <a:solidFill>
                  <a:srgbClr val="3333FF"/>
                </a:solidFill>
                <a:latin typeface="Times New Roman" panose="02020603050405020304" pitchFamily="18" charset="0"/>
                <a:ea typeface="HP001 4H"/>
              </a:rPr>
              <a:t>.</a:t>
            </a:r>
            <a:endParaRPr lang="en-US" altLang="en-US" sz="3200" dirty="0">
              <a:solidFill>
                <a:srgbClr val="3333FF"/>
              </a:solidFill>
              <a:latin typeface="Times New Roman" panose="02020603050405020304" pitchFamily="18" charset="0"/>
              <a:ea typeface="HP001 4H"/>
            </a:endParaRPr>
          </a:p>
        </p:txBody>
      </p:sp>
      <p:sp>
        <p:nvSpPr>
          <p:cNvPr id="5" name="TextBox 4"/>
          <p:cNvSpPr txBox="1"/>
          <p:nvPr/>
        </p:nvSpPr>
        <p:spPr>
          <a:xfrm>
            <a:off x="381000" y="4648200"/>
            <a:ext cx="7543800" cy="584200"/>
          </a:xfrm>
          <a:prstGeom prst="rect">
            <a:avLst/>
          </a:prstGeom>
          <a:noFill/>
          <a:ln w="9525">
            <a:noFill/>
          </a:ln>
        </p:spPr>
        <p:txBody>
          <a:bodyPr>
            <a:spAutoFit/>
          </a:bodyPr>
          <a:p>
            <a:pPr>
              <a:buNone/>
            </a:pPr>
            <a:r>
              <a:rPr lang="en-US" altLang="en-US" sz="3200" dirty="0">
                <a:solidFill>
                  <a:srgbClr val="3333FF"/>
                </a:solidFill>
                <a:latin typeface="Times New Roman" panose="02020603050405020304" pitchFamily="18" charset="0"/>
                <a:ea typeface="HP001 4H"/>
              </a:rPr>
              <a:t>2. Bạn nhỏ đối với búp bê như thế nào?</a:t>
            </a:r>
            <a:endParaRPr lang="en-US" altLang="en-US" sz="3200" dirty="0">
              <a:solidFill>
                <a:srgbClr val="3333FF"/>
              </a:solidFill>
              <a:latin typeface="Times New Roman" panose="02020603050405020304" pitchFamily="18" charset="0"/>
              <a:ea typeface="HP001 4H"/>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7"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Text Box 4"/>
          <p:cNvSpPr txBox="1">
            <a:spLocks noChangeArrowheads="1"/>
          </p:cNvSpPr>
          <p:nvPr/>
        </p:nvSpPr>
        <p:spPr bwMode="auto">
          <a:xfrm>
            <a:off x="228600" y="1612900"/>
            <a:ext cx="8610600" cy="4524375"/>
          </a:xfrm>
          <a:prstGeom prst="rect">
            <a:avLst/>
          </a:prstGeom>
          <a:noFill/>
          <a:ln>
            <a:noFill/>
          </a:ln>
          <a:effectLst/>
        </p:spPr>
        <p:txBody>
          <a:bodyPr>
            <a:spAutoFit/>
          </a:bodyPr>
          <a:p>
            <a:pPr algn="just">
              <a:spcBef>
                <a:spcPts val="600"/>
              </a:spcBef>
              <a:buNone/>
            </a:pPr>
            <a:r>
              <a:rPr sz="3200" dirty="0">
                <a:effectLst>
                  <a:outerShdw blurRad="38100" dist="38100" dir="2700000">
                    <a:srgbClr val="C0C0C0"/>
                  </a:outerShdw>
                </a:effectLst>
                <a:latin typeface="Times New Roman" panose="02020603050405020304" pitchFamily="18" charset="0"/>
              </a:rPr>
              <a:t>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Trời trở rét</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Vậy m</a:t>
            </a:r>
            <a:r>
              <a:rPr sz="3200" b="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bé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Ly</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búp bê của tôi vẫn phong phanh chiếc váy mỏng. Tôi xin chị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Khánh </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được tấc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xa tanh </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m</a:t>
            </a:r>
            <a:r>
              <a:rPr sz="3200" b="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u mật ong, khâu chiếc áo cho bé, chiếc áo chỉ bằng bao thuốc. Cổ áo dựng cao cho ấm ngực. T</a:t>
            </a:r>
            <a:r>
              <a:rPr sz="3200" b="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áo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loe</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ra một chút so với thân. Các mép áo đều được viền bằng vải xanh,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rất nổi</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Có ba chiếc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khuy</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bấm như hạt cườm đính dọc </a:t>
            </a:r>
            <a:r>
              <a:rPr sz="3200" b="0" u="sng"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nẹp</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 áo. Chắc bé sẽ thích chiếc áo nhỏ xíu n</a:t>
            </a:r>
            <a:r>
              <a:rPr sz="3200" b="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rPr>
              <a:t>à</a:t>
            </a:r>
            <a:r>
              <a:rPr sz="3200" b="0" dirty="0">
                <a:solidFill>
                  <a:srgbClr val="0D0D0D"/>
                </a:solidFill>
                <a:effectLst>
                  <a:outerShdw blurRad="38100" dist="38100" dir="2700000">
                    <a:srgbClr val="C0C0C0"/>
                  </a:outerShdw>
                </a:effectLst>
                <a:latin typeface="Times New Roman" panose="02020603050405020304" pitchFamily="18" charset="0"/>
                <a:cs typeface="Times New Roman" panose="02020603050405020304" pitchFamily="18" charset="0"/>
              </a:rPr>
              <a:t>y vì tự tay tôi đã may cho bé.</a:t>
            </a:r>
            <a:endParaRPr sz="3200" b="0" dirty="0">
              <a:solidFill>
                <a:srgbClr val="0D0D0D"/>
              </a:solidFill>
              <a:effectLst>
                <a:outerShdw blurRad="38100" dist="38100" dir="2700000">
                  <a:srgbClr val="C0C0C0"/>
                </a:outerShdw>
              </a:effectLst>
              <a:latin typeface="Times New Roman" panose="02020603050405020304" pitchFamily="18" charset="0"/>
              <a:ea typeface="Times New Roman" panose="02020603050405020304" pitchFamily="18" charset="0"/>
            </a:endParaRPr>
          </a:p>
        </p:txBody>
      </p:sp>
      <p:sp>
        <p:nvSpPr>
          <p:cNvPr id="13" name="TextBox 12"/>
          <p:cNvSpPr txBox="1"/>
          <p:nvPr/>
        </p:nvSpPr>
        <p:spPr>
          <a:xfrm>
            <a:off x="2265363" y="919163"/>
            <a:ext cx="4668838" cy="645160"/>
          </a:xfrm>
          <a:prstGeom prst="rect">
            <a:avLst/>
          </a:prstGeom>
          <a:noFill/>
        </p:spPr>
        <p:txBody>
          <a:bodyPr>
            <a:spAutoFit/>
          </a:bodyPr>
          <a:lstStyle/>
          <a:p>
            <a:pPr marR="0" algn="ctr" defTabSz="914400">
              <a:buClrTx/>
              <a:buSzTx/>
              <a:buFontTx/>
              <a:buNone/>
              <a:defRPr/>
            </a:pPr>
            <a:r>
              <a:rPr kumimoji="0" lang="en-US" sz="3600" kern="1200" cap="none" spc="0" normalizeH="0" baseline="0" noProof="0" dirty="0">
                <a:solidFill>
                  <a:srgbClr val="FF0000"/>
                </a:solidFill>
                <a:effectLst>
                  <a:outerShdw blurRad="38100" dist="38100" dir="2700000" algn="tl">
                    <a:srgbClr val="000000">
                      <a:alpha val="43137"/>
                    </a:srgbClr>
                  </a:outerShdw>
                </a:effectLst>
                <a:latin typeface="HP001 Kieu 5H" pitchFamily="34" charset="0"/>
                <a:ea typeface="+mn-ea"/>
                <a:cs typeface="+mn-cs"/>
              </a:rPr>
              <a:t>   </a:t>
            </a:r>
            <a:r>
              <a:rPr kumimoji="0" lang="en-US" sz="3600" kern="1200" cap="none" spc="0" normalizeH="0" baseline="0" noProof="0" dirty="0" err="1">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Chiếc</a:t>
            </a:r>
            <a:r>
              <a:rPr kumimoji="0" lang="en-US" sz="3600" kern="1200" cap="none" spc="0" normalizeH="0" baseline="0" noProof="0"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en-US" sz="3600" kern="1200" cap="none" spc="0" normalizeH="0" baseline="0" noProof="0" dirty="0" err="1">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áo</a:t>
            </a:r>
            <a:r>
              <a:rPr kumimoji="0" lang="en-US" sz="3600" kern="1200" cap="none" spc="0" normalizeH="0" baseline="0" noProof="0"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en-US" sz="3600" kern="1200" cap="none" spc="0" normalizeH="0" baseline="0" noProof="0" dirty="0" err="1">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búp</a:t>
            </a:r>
            <a:r>
              <a:rPr kumimoji="0" lang="en-US" sz="3600" kern="1200" cap="none" spc="0" normalizeH="0" baseline="0" noProof="0"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en-US" sz="3600" kern="1200" cap="none" spc="0" normalizeH="0" baseline="0" noProof="0" dirty="0" err="1">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bê</a:t>
            </a:r>
            <a:endParaRPr kumimoji="0" lang="en-US" sz="3600" kern="1200" cap="none" spc="0" normalizeH="0" baseline="0" noProof="0"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
        <p:nvSpPr>
          <p:cNvPr id="8" name="TextBox 7"/>
          <p:cNvSpPr txBox="1"/>
          <p:nvPr/>
        </p:nvSpPr>
        <p:spPr>
          <a:xfrm>
            <a:off x="5257800" y="5984875"/>
            <a:ext cx="2790825" cy="523875"/>
          </a:xfrm>
          <a:prstGeom prst="rect">
            <a:avLst/>
          </a:prstGeom>
          <a:noFill/>
        </p:spPr>
        <p:txBody>
          <a:bodyPr>
            <a:spAutoFit/>
          </a:bodyPr>
          <a:lstStyle/>
          <a:p>
            <a:pPr marR="0" algn="ctr" defTabSz="914400">
              <a:buClrTx/>
              <a:buSzTx/>
              <a:buFontTx/>
              <a:buNone/>
              <a:defRPr/>
            </a:pPr>
            <a:r>
              <a:rPr kumimoji="0" lang="en-US" kern="1200" cap="none" spc="0" normalizeH="0" baseline="0" noProof="0" dirty="0" err="1">
                <a:solidFill>
                  <a:srgbClr val="FF0000"/>
                </a:solidFill>
                <a:effectLst>
                  <a:outerShdw blurRad="38100" dist="38100" dir="2700000" algn="tl">
                    <a:srgbClr val="000000">
                      <a:alpha val="43137"/>
                    </a:srgbClr>
                  </a:outerShdw>
                </a:effectLst>
                <a:latin typeface="HP001 Kieu 5H" pitchFamily="34" charset="0"/>
                <a:ea typeface="+mn-ea"/>
                <a:cs typeface="+mn-cs"/>
              </a:rPr>
              <a:t>Ngọc</a:t>
            </a:r>
            <a:r>
              <a:rPr kumimoji="0" lang="en-US" kern="1200" cap="none" spc="0" normalizeH="0" baseline="0" noProof="0" dirty="0">
                <a:solidFill>
                  <a:srgbClr val="FF0000"/>
                </a:solidFill>
                <a:effectLst>
                  <a:outerShdw blurRad="38100" dist="38100" dir="2700000" algn="tl">
                    <a:srgbClr val="000000">
                      <a:alpha val="43137"/>
                    </a:srgbClr>
                  </a:outerShdw>
                </a:effectLst>
                <a:latin typeface="HP001 Kieu 5H" pitchFamily="34" charset="0"/>
                <a:ea typeface="+mn-ea"/>
                <a:cs typeface="+mn-cs"/>
              </a:rPr>
              <a:t> Ro</a:t>
            </a:r>
            <a:endParaRPr kumimoji="0" lang="en-US" kern="1200" cap="none" spc="0" normalizeH="0" baseline="0" noProof="0" dirty="0">
              <a:solidFill>
                <a:srgbClr val="FF0000"/>
              </a:solidFill>
              <a:effectLst>
                <a:outerShdw blurRad="38100" dist="38100" dir="2700000" algn="tl">
                  <a:srgbClr val="000000">
                    <a:alpha val="43137"/>
                  </a:srgbClr>
                </a:outerShdw>
              </a:effectLst>
              <a:latin typeface="HP001 Kieu 5H" pitchFamily="34" charset="0"/>
              <a:ea typeface="+mn-ea"/>
              <a:cs typeface="+mn-cs"/>
            </a:endParaRPr>
          </a:p>
        </p:txBody>
      </p:sp>
      <p:sp>
        <p:nvSpPr>
          <p:cNvPr id="20485" name="TextBox 6"/>
          <p:cNvSpPr txBox="1"/>
          <p:nvPr/>
        </p:nvSpPr>
        <p:spPr>
          <a:xfrm>
            <a:off x="381000" y="55563"/>
            <a:ext cx="7667625" cy="1076325"/>
          </a:xfrm>
          <a:prstGeom prst="rect">
            <a:avLst/>
          </a:prstGeom>
          <a:noFill/>
          <a:ln w="9525">
            <a:noFill/>
          </a:ln>
        </p:spPr>
        <p:txBody>
          <a:bodyPr>
            <a:spAutoFit/>
          </a:bodyPr>
          <a:p>
            <a:pPr algn="ctr"/>
            <a:endParaRPr sz="3200" dirty="0">
              <a:solidFill>
                <a:srgbClr val="3333FF"/>
              </a:solidFill>
              <a:latin typeface="Times New Roman" panose="02020603050405020304" pitchFamily="18" charset="0"/>
              <a:cs typeface="Times New Roman" panose="02020603050405020304" pitchFamily="18" charset="0"/>
            </a:endParaRPr>
          </a:p>
          <a:p>
            <a:pPr algn="ctr"/>
            <a:r>
              <a:rPr sz="3200" dirty="0">
                <a:solidFill>
                  <a:srgbClr val="3333FF"/>
                </a:solidFill>
                <a:latin typeface="Times New Roman" panose="02020603050405020304" pitchFamily="18" charset="0"/>
                <a:cs typeface="Times New Roman" panose="02020603050405020304" pitchFamily="18" charset="0"/>
              </a:rPr>
              <a:t>Chính tả </a:t>
            </a:r>
            <a:endParaRPr sz="2400" dirty="0">
              <a:solidFill>
                <a:srgbClr val="3333FF"/>
              </a:solidFill>
              <a:latin typeface="Times New Roman" panose="02020603050405020304" pitchFamily="18" charset="0"/>
              <a:ea typeface="Times New Roman" panose="02020603050405020304"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27"/>
          <p:cNvSpPr/>
          <p:nvPr/>
        </p:nvSpPr>
        <p:spPr>
          <a:xfrm>
            <a:off x="0" y="5883275"/>
            <a:ext cx="9144000" cy="117475"/>
          </a:xfrm>
          <a:prstGeom prst="rect">
            <a:avLst/>
          </a:prstGeom>
          <a:solidFill>
            <a:srgbClr val="A8D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defRPr>
            </a:lvl1pPr>
            <a:lvl2pPr marL="457200" lvl="1"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800" b="1" i="0" u="none" kern="1200" baseline="0">
                <a:solidFill>
                  <a:schemeClr val="tx1"/>
                </a:solidFill>
                <a:latin typeface=".VnTime" panose="020B7200000000000000" pitchFamily="34" charset="0"/>
                <a:ea typeface="+mn-ea"/>
                <a:cs typeface="+mn-cs"/>
              </a:defRPr>
            </a:lvl5pPr>
          </a:lstStyle>
          <a:p>
            <a:pPr lvl="0" algn="ctr" defTabSz="685800" eaLnBrk="1" hangingPunct="1">
              <a:buNone/>
            </a:pPr>
            <a:endParaRPr lang="zh-CN" altLang="en-US" sz="1300" b="0" dirty="0">
              <a:solidFill>
                <a:srgbClr val="FFFFFF"/>
              </a:solidFill>
              <a:latin typeface="Calibri" panose="020F0502020204030204" pitchFamily="34" charset="0"/>
              <a:ea typeface="等线" pitchFamily="2" charset="-122"/>
              <a:sym typeface="+mn-lt"/>
            </a:endParaRPr>
          </a:p>
        </p:txBody>
      </p:sp>
      <p:pic>
        <p:nvPicPr>
          <p:cNvPr id="6" name="图片 24"/>
          <p:cNvPicPr>
            <a:picLocks noChangeAspect="1"/>
          </p:cNvPicPr>
          <p:nvPr/>
        </p:nvPicPr>
        <p:blipFill rotWithShape="1">
          <a:blip r:embed="rId1"/>
          <a:srcRect/>
          <a:stretch>
            <a:fillRect/>
          </a:stretch>
        </p:blipFill>
        <p:spPr>
          <a:xfrm>
            <a:off x="-161925" y="695325"/>
            <a:ext cx="1609725" cy="1352550"/>
          </a:xfrm>
          <a:prstGeom prst="rect">
            <a:avLst/>
          </a:prstGeom>
          <a:effectLst>
            <a:outerShdw blurRad="50800" dist="38100" dir="2700000" algn="tl" rotWithShape="0">
              <a:prstClr val="black">
                <a:alpha val="40000"/>
              </a:prstClr>
            </a:outerShdw>
          </a:effectLst>
        </p:spPr>
      </p:pic>
      <p:grpSp>
        <p:nvGrpSpPr>
          <p:cNvPr id="21508" name="Group 3"/>
          <p:cNvGrpSpPr/>
          <p:nvPr/>
        </p:nvGrpSpPr>
        <p:grpSpPr>
          <a:xfrm>
            <a:off x="0" y="2257425"/>
            <a:ext cx="9144000" cy="33338"/>
            <a:chOff x="1270908" y="1428750"/>
            <a:chExt cx="6926034" cy="45132"/>
          </a:xfrm>
        </p:grpSpPr>
        <p:cxnSp>
          <p:nvCxnSpPr>
            <p:cNvPr id="8" name="Straight Connector 4"/>
            <p:cNvCxnSpPr/>
            <p:nvPr/>
          </p:nvCxnSpPr>
          <p:spPr>
            <a:xfrm>
              <a:off x="1270908" y="1428750"/>
              <a:ext cx="3048177" cy="2150"/>
            </a:xfrm>
            <a:prstGeom prst="line">
              <a:avLst/>
            </a:prstGeom>
            <a:ln w="12700">
              <a:solidFill>
                <a:srgbClr val="5DA156"/>
              </a:solidFill>
            </a:ln>
          </p:spPr>
          <p:style>
            <a:lnRef idx="1">
              <a:schemeClr val="accent1"/>
            </a:lnRef>
            <a:fillRef idx="0">
              <a:schemeClr val="accent1"/>
            </a:fillRef>
            <a:effectRef idx="0">
              <a:schemeClr val="accent1"/>
            </a:effectRef>
            <a:fontRef idx="minor">
              <a:schemeClr val="tx1"/>
            </a:fontRef>
          </p:style>
        </p:cxnSp>
        <p:cxnSp>
          <p:nvCxnSpPr>
            <p:cNvPr id="9" name="Straight Connector 5"/>
            <p:cNvCxnSpPr/>
            <p:nvPr/>
          </p:nvCxnSpPr>
          <p:spPr>
            <a:xfrm>
              <a:off x="1270908" y="1471732"/>
              <a:ext cx="3048177" cy="2150"/>
            </a:xfrm>
            <a:prstGeom prst="line">
              <a:avLst/>
            </a:prstGeom>
            <a:ln w="12700">
              <a:solidFill>
                <a:srgbClr val="5DA156"/>
              </a:solidFill>
            </a:ln>
          </p:spPr>
          <p:style>
            <a:lnRef idx="1">
              <a:schemeClr val="accent1"/>
            </a:lnRef>
            <a:fillRef idx="0">
              <a:schemeClr val="accent1"/>
            </a:fillRef>
            <a:effectRef idx="0">
              <a:schemeClr val="accent1"/>
            </a:effectRef>
            <a:fontRef idx="minor">
              <a:schemeClr val="tx1"/>
            </a:fontRef>
          </p:style>
        </p:cxnSp>
        <p:cxnSp>
          <p:nvCxnSpPr>
            <p:cNvPr id="10" name="Straight Connector 6"/>
            <p:cNvCxnSpPr/>
            <p:nvPr/>
          </p:nvCxnSpPr>
          <p:spPr>
            <a:xfrm>
              <a:off x="5148766" y="1428750"/>
              <a:ext cx="3048176" cy="2150"/>
            </a:xfrm>
            <a:prstGeom prst="line">
              <a:avLst/>
            </a:prstGeom>
            <a:ln w="12700">
              <a:solidFill>
                <a:srgbClr val="5DA156"/>
              </a:solidFill>
            </a:ln>
          </p:spPr>
          <p:style>
            <a:lnRef idx="1">
              <a:schemeClr val="accent1"/>
            </a:lnRef>
            <a:fillRef idx="0">
              <a:schemeClr val="accent1"/>
            </a:fillRef>
            <a:effectRef idx="0">
              <a:schemeClr val="accent1"/>
            </a:effectRef>
            <a:fontRef idx="minor">
              <a:schemeClr val="tx1"/>
            </a:fontRef>
          </p:style>
        </p:cxnSp>
        <p:cxnSp>
          <p:nvCxnSpPr>
            <p:cNvPr id="11" name="Straight Connector 7"/>
            <p:cNvCxnSpPr/>
            <p:nvPr/>
          </p:nvCxnSpPr>
          <p:spPr>
            <a:xfrm>
              <a:off x="5148766" y="1471732"/>
              <a:ext cx="3048176" cy="2150"/>
            </a:xfrm>
            <a:prstGeom prst="line">
              <a:avLst/>
            </a:prstGeom>
            <a:ln w="12700">
              <a:solidFill>
                <a:srgbClr val="5DA156"/>
              </a:solidFill>
            </a:ln>
          </p:spPr>
          <p:style>
            <a:lnRef idx="1">
              <a:schemeClr val="accent1"/>
            </a:lnRef>
            <a:fillRef idx="0">
              <a:schemeClr val="accent1"/>
            </a:fillRef>
            <a:effectRef idx="0">
              <a:schemeClr val="accent1"/>
            </a:effectRef>
            <a:fontRef idx="minor">
              <a:schemeClr val="tx1"/>
            </a:fontRef>
          </p:style>
        </p:cxnSp>
      </p:grpSp>
      <p:pic>
        <p:nvPicPr>
          <p:cNvPr id="21509" name="图片 37"/>
          <p:cNvPicPr>
            <a:picLocks noChangeAspect="1"/>
          </p:cNvPicPr>
          <p:nvPr/>
        </p:nvPicPr>
        <p:blipFill>
          <a:blip r:embed="rId2"/>
          <a:stretch>
            <a:fillRect/>
          </a:stretch>
        </p:blipFill>
        <p:spPr>
          <a:xfrm>
            <a:off x="7588250" y="857250"/>
            <a:ext cx="1463675" cy="1190625"/>
          </a:xfrm>
          <a:prstGeom prst="rect">
            <a:avLst/>
          </a:prstGeom>
          <a:noFill/>
          <a:ln w="9525">
            <a:noFill/>
          </a:ln>
        </p:spPr>
      </p:pic>
      <p:sp>
        <p:nvSpPr>
          <p:cNvPr id="26631" name="Rectangle 13"/>
          <p:cNvSpPr>
            <a:spLocks noChangeArrowheads="1"/>
          </p:cNvSpPr>
          <p:nvPr/>
        </p:nvSpPr>
        <p:spPr bwMode="auto">
          <a:xfrm>
            <a:off x="3409950" y="695325"/>
            <a:ext cx="1535113" cy="523875"/>
          </a:xfrm>
          <a:prstGeom prst="rect">
            <a:avLst/>
          </a:prstGeom>
          <a:noFill/>
          <a:ln>
            <a:noFill/>
          </a:ln>
        </p:spPr>
        <p:txBody>
          <a:bodyPr wrap="none">
            <a:spAutoFit/>
          </a:bodyPr>
          <a:lstStyle/>
          <a:p>
            <a:pPr marL="0" marR="0" lvl="0" indent="0" algn="l" defTabSz="685800" rtl="0" eaLnBrk="1" fontAlgn="base" latinLnBrk="0" hangingPunct="1">
              <a:lnSpc>
                <a:spcPct val="100000"/>
              </a:lnSpc>
              <a:spcBef>
                <a:spcPct val="0"/>
              </a:spcBef>
              <a:spcAft>
                <a:spcPct val="0"/>
              </a:spcAft>
              <a:buClrTx/>
              <a:buSzTx/>
              <a:buFontTx/>
              <a:buNone/>
              <a:defRPr/>
            </a:pPr>
            <a:r>
              <a:rPr kumimoji="0" lang="vi-VN" altLang="en-US" sz="2800" b="1" i="0" u="none" strike="noStrike" kern="1200" cap="none" spc="0" normalizeH="0" baseline="0" noProof="0" dirty="0">
                <a:ln>
                  <a:noFill/>
                </a:ln>
                <a:solidFill>
                  <a:srgbClr val="3333FF"/>
                </a:solidFill>
                <a:effectLst/>
                <a:uLnTx/>
                <a:uFillTx/>
                <a:latin typeface="+mj-lt"/>
                <a:ea typeface="+mn-ea"/>
                <a:cs typeface="+mn-cs"/>
              </a:rPr>
              <a:t>Chính tả</a:t>
            </a:r>
            <a:endParaRPr kumimoji="0" lang="en-US" altLang="en-US" sz="2800" b="1" i="0" u="none" strike="noStrike" kern="1200" cap="none" spc="0" normalizeH="0" baseline="0" noProof="0" dirty="0">
              <a:ln>
                <a:noFill/>
              </a:ln>
              <a:solidFill>
                <a:srgbClr val="3333FF"/>
              </a:solidFill>
              <a:effectLst/>
              <a:uLnTx/>
              <a:uFillTx/>
              <a:latin typeface="+mj-lt"/>
              <a:ea typeface="+mn-ea"/>
              <a:cs typeface="+mn-cs"/>
            </a:endParaRPr>
          </a:p>
        </p:txBody>
      </p:sp>
      <p:sp>
        <p:nvSpPr>
          <p:cNvPr id="21511" name="Rectangle 14"/>
          <p:cNvSpPr/>
          <p:nvPr/>
        </p:nvSpPr>
        <p:spPr>
          <a:xfrm>
            <a:off x="2214563" y="1208088"/>
            <a:ext cx="5014912" cy="523875"/>
          </a:xfrm>
          <a:prstGeom prst="rect">
            <a:avLst/>
          </a:prstGeom>
          <a:noFill/>
          <a:ln w="9525">
            <a:noFill/>
          </a:ln>
        </p:spPr>
        <p:txBody>
          <a:bodyPr>
            <a:spAutoFit/>
          </a:bodyPr>
          <a:p>
            <a:pPr defTabSz="685800" eaLnBrk="1" hangingPunct="1"/>
            <a:r>
              <a:rPr lang="en-US" altLang="en-US" dirty="0">
                <a:solidFill>
                  <a:srgbClr val="3333FF"/>
                </a:solidFill>
                <a:latin typeface="Times New Roman" panose="02020603050405020304" pitchFamily="18" charset="0"/>
                <a:cs typeface="Times New Roman" panose="02020603050405020304" pitchFamily="18" charset="0"/>
              </a:rPr>
              <a:t>Nghe - viết: Chiếc áo búp bê.</a:t>
            </a:r>
            <a:endParaRPr lang="en-US" altLang="en-US" dirty="0">
              <a:solidFill>
                <a:srgbClr val="3333FF"/>
              </a:solidFill>
              <a:latin typeface="Times New Roman" panose="02020603050405020304" pitchFamily="18" charset="0"/>
              <a:ea typeface="Times New Roman" panose="02020603050405020304" pitchFamily="18" charset="0"/>
            </a:endParaRPr>
          </a:p>
        </p:txBody>
      </p:sp>
      <p:pic>
        <p:nvPicPr>
          <p:cNvPr id="21512" name="Picture 15"/>
          <p:cNvPicPr>
            <a:picLocks noChangeAspect="1"/>
          </p:cNvPicPr>
          <p:nvPr/>
        </p:nvPicPr>
        <p:blipFill>
          <a:blip r:embed="rId3"/>
          <a:stretch>
            <a:fillRect/>
          </a:stretch>
        </p:blipFill>
        <p:spPr>
          <a:xfrm>
            <a:off x="5935663" y="2468563"/>
            <a:ext cx="3208337" cy="3395662"/>
          </a:xfrm>
          <a:prstGeom prst="rect">
            <a:avLst/>
          </a:prstGeom>
          <a:noFill/>
          <a:ln w="9525">
            <a:noFill/>
          </a:ln>
        </p:spPr>
      </p:pic>
      <p:sp>
        <p:nvSpPr>
          <p:cNvPr id="21513" name="TextBox 17"/>
          <p:cNvSpPr txBox="1"/>
          <p:nvPr/>
        </p:nvSpPr>
        <p:spPr>
          <a:xfrm>
            <a:off x="0" y="2365375"/>
            <a:ext cx="7848600" cy="1383665"/>
          </a:xfrm>
          <a:prstGeom prst="rect">
            <a:avLst/>
          </a:prstGeom>
          <a:noFill/>
          <a:ln w="9525">
            <a:noFill/>
          </a:ln>
        </p:spPr>
        <p:txBody>
          <a:bodyPr>
            <a:spAutoFit/>
          </a:bodyPr>
          <a:p>
            <a:pPr marL="457200" indent="-457200" defTabSz="685800" eaLnBrk="1" hangingPunct="1">
              <a:buChar char="-"/>
            </a:pPr>
            <a:r>
              <a:rPr lang="en-US" altLang="vi-VN" b="0" dirty="0">
                <a:solidFill>
                  <a:srgbClr val="3333FF"/>
                </a:solidFill>
                <a:latin typeface="Times New Roman" panose="02020603050405020304" pitchFamily="18" charset="0"/>
                <a:cs typeface="Times New Roman" panose="02020603050405020304" pitchFamily="18" charset="0"/>
              </a:rPr>
              <a:t>Ở nh</a:t>
            </a:r>
            <a:r>
              <a:rPr lang="en-US" altLang="vi-VN" b="0" dirty="0">
                <a:solidFill>
                  <a:srgbClr val="3333FF"/>
                </a:solidFill>
                <a:latin typeface="Times New Roman" panose="02020603050405020304" pitchFamily="18" charset="0"/>
                <a:ea typeface="Times New Roman" panose="02020603050405020304" pitchFamily="18" charset="0"/>
              </a:rPr>
              <a:t>à</a:t>
            </a:r>
            <a:r>
              <a:rPr lang="en-US" altLang="vi-VN" b="0" dirty="0">
                <a:solidFill>
                  <a:srgbClr val="3333FF"/>
                </a:solidFill>
                <a:latin typeface="Times New Roman" panose="02020603050405020304" pitchFamily="18" charset="0"/>
                <a:cs typeface="Times New Roman" panose="02020603050405020304" pitchFamily="18" charset="0"/>
              </a:rPr>
              <a:t> viết b</a:t>
            </a:r>
            <a:r>
              <a:rPr lang="en-US" altLang="vi-VN" b="0" dirty="0">
                <a:solidFill>
                  <a:srgbClr val="3333FF"/>
                </a:solidFill>
                <a:latin typeface="Times New Roman" panose="02020603050405020304" pitchFamily="18" charset="0"/>
                <a:ea typeface="Times New Roman" panose="02020603050405020304" pitchFamily="18" charset="0"/>
              </a:rPr>
              <a:t>à</a:t>
            </a:r>
            <a:r>
              <a:rPr lang="en-US" altLang="vi-VN" b="0" dirty="0">
                <a:solidFill>
                  <a:srgbClr val="3333FF"/>
                </a:solidFill>
                <a:latin typeface="Times New Roman" panose="02020603050405020304" pitchFamily="18" charset="0"/>
                <a:cs typeface="Times New Roman" panose="02020603050405020304" pitchFamily="18" charset="0"/>
              </a:rPr>
              <a:t>i chính tả v</a:t>
            </a:r>
            <a:r>
              <a:rPr lang="en-US" altLang="vi-VN" b="0" dirty="0">
                <a:solidFill>
                  <a:srgbClr val="3333FF"/>
                </a:solidFill>
                <a:latin typeface="Times New Roman" panose="02020603050405020304" pitchFamily="18" charset="0"/>
                <a:ea typeface="Times New Roman" panose="02020603050405020304" pitchFamily="18" charset="0"/>
              </a:rPr>
              <a:t>à</a:t>
            </a:r>
            <a:r>
              <a:rPr lang="en-US" altLang="vi-VN" b="0" dirty="0">
                <a:solidFill>
                  <a:srgbClr val="3333FF"/>
                </a:solidFill>
                <a:latin typeface="Times New Roman" panose="02020603050405020304" pitchFamily="18" charset="0"/>
                <a:cs typeface="Times New Roman" panose="02020603050405020304" pitchFamily="18" charset="0"/>
              </a:rPr>
              <a:t>o vở Chính tả tuần 14</a:t>
            </a:r>
            <a:endParaRPr lang="en-US" altLang="vi-VN" b="0" dirty="0">
              <a:solidFill>
                <a:srgbClr val="3333FF"/>
              </a:solidFill>
              <a:latin typeface="Times New Roman" panose="02020603050405020304" pitchFamily="18" charset="0"/>
              <a:cs typeface="Times New Roman" panose="02020603050405020304" pitchFamily="18" charset="0"/>
            </a:endParaRPr>
          </a:p>
          <a:p>
            <a:pPr marL="457200" indent="-457200" defTabSz="685800" eaLnBrk="1" hangingPunct="1">
              <a:buChar char="-"/>
            </a:pPr>
            <a:r>
              <a:rPr lang="en-US" altLang="vi-VN" b="0" dirty="0">
                <a:solidFill>
                  <a:srgbClr val="3333FF"/>
                </a:solidFill>
                <a:latin typeface="Times New Roman" panose="02020603050405020304" pitchFamily="18" charset="0"/>
                <a:cs typeface="Times New Roman" panose="02020603050405020304" pitchFamily="18" charset="0"/>
              </a:rPr>
              <a:t>Nhờ bố mẹ đọc rồi em soát lại b</a:t>
            </a:r>
            <a:r>
              <a:rPr lang="en-US" altLang="vi-VN" b="0" dirty="0">
                <a:solidFill>
                  <a:srgbClr val="3333FF"/>
                </a:solidFill>
                <a:latin typeface="Times New Roman" panose="02020603050405020304" pitchFamily="18" charset="0"/>
                <a:ea typeface="Times New Roman" panose="02020603050405020304" pitchFamily="18" charset="0"/>
              </a:rPr>
              <a:t>à</a:t>
            </a:r>
            <a:r>
              <a:rPr lang="en-US" altLang="vi-VN" b="0" dirty="0">
                <a:solidFill>
                  <a:srgbClr val="3333FF"/>
                </a:solidFill>
                <a:latin typeface="Times New Roman" panose="02020603050405020304" pitchFamily="18" charset="0"/>
                <a:cs typeface="Times New Roman" panose="02020603050405020304" pitchFamily="18" charset="0"/>
              </a:rPr>
              <a:t>i sau đó chụp ảnh gửi b</a:t>
            </a:r>
            <a:r>
              <a:rPr lang="en-US" altLang="vi-VN" b="0" dirty="0">
                <a:solidFill>
                  <a:srgbClr val="3333FF"/>
                </a:solidFill>
                <a:latin typeface="Times New Roman" panose="02020603050405020304" pitchFamily="18" charset="0"/>
                <a:ea typeface="Times New Roman" panose="02020603050405020304" pitchFamily="18" charset="0"/>
              </a:rPr>
              <a:t>à</a:t>
            </a:r>
            <a:r>
              <a:rPr lang="en-US" altLang="vi-VN" b="0" dirty="0">
                <a:solidFill>
                  <a:srgbClr val="3333FF"/>
                </a:solidFill>
                <a:latin typeface="Times New Roman" panose="02020603050405020304" pitchFamily="18" charset="0"/>
                <a:cs typeface="Times New Roman" panose="02020603050405020304" pitchFamily="18" charset="0"/>
              </a:rPr>
              <a:t>i  cho cô.</a:t>
            </a:r>
            <a:endParaRPr lang="en-US" altLang="vi-VN" b="0" dirty="0">
              <a:solidFill>
                <a:srgbClr val="3333FF"/>
              </a:solidFill>
              <a:latin typeface="Times New Roman" panose="02020603050405020304" pitchFamily="18" charset="0"/>
              <a:ea typeface="Times New Roman" panose="02020603050405020304" pitchFamily="18" charset="0"/>
            </a:endParaRPr>
          </a:p>
        </p:txBody>
      </p:sp>
      <p:pic>
        <p:nvPicPr>
          <p:cNvPr id="21514" name="图片 10"/>
          <p:cNvPicPr>
            <a:picLocks noChangeAspect="1"/>
          </p:cNvPicPr>
          <p:nvPr/>
        </p:nvPicPr>
        <p:blipFill>
          <a:blip r:embed="rId4"/>
          <a:stretch>
            <a:fillRect/>
          </a:stretch>
        </p:blipFill>
        <p:spPr>
          <a:xfrm rot="-629814">
            <a:off x="17463" y="4824413"/>
            <a:ext cx="1431925" cy="1054100"/>
          </a:xfrm>
          <a:prstGeom prst="rect">
            <a:avLst/>
          </a:prstGeom>
          <a:noFill/>
          <a:ln w="9525">
            <a:noFill/>
          </a:ln>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Line 2"/>
          <p:cNvSpPr/>
          <p:nvPr/>
        </p:nvSpPr>
        <p:spPr>
          <a:xfrm flipV="1">
            <a:off x="508000" y="2590800"/>
            <a:ext cx="0" cy="228600"/>
          </a:xfrm>
          <a:prstGeom prst="line">
            <a:avLst/>
          </a:prstGeom>
          <a:ln w="38100" cap="flat" cmpd="sng">
            <a:solidFill>
              <a:schemeClr val="bg1"/>
            </a:solidFill>
            <a:prstDash val="solid"/>
            <a:headEnd type="none" w="med" len="med"/>
            <a:tailEnd type="none" w="med" len="med"/>
          </a:ln>
        </p:spPr>
      </p:sp>
      <p:sp>
        <p:nvSpPr>
          <p:cNvPr id="23555" name="Line 3"/>
          <p:cNvSpPr/>
          <p:nvPr/>
        </p:nvSpPr>
        <p:spPr>
          <a:xfrm>
            <a:off x="1346200" y="2819400"/>
            <a:ext cx="0" cy="228600"/>
          </a:xfrm>
          <a:prstGeom prst="line">
            <a:avLst/>
          </a:prstGeom>
          <a:ln w="38100" cap="flat" cmpd="sng">
            <a:solidFill>
              <a:schemeClr val="bg1"/>
            </a:solidFill>
            <a:prstDash val="solid"/>
            <a:headEnd type="none" w="med" len="med"/>
            <a:tailEnd type="none" w="med" len="med"/>
          </a:ln>
        </p:spPr>
      </p:sp>
      <p:sp>
        <p:nvSpPr>
          <p:cNvPr id="23556" name="Line 4"/>
          <p:cNvSpPr/>
          <p:nvPr/>
        </p:nvSpPr>
        <p:spPr>
          <a:xfrm flipV="1">
            <a:off x="2184400" y="2590800"/>
            <a:ext cx="0" cy="228600"/>
          </a:xfrm>
          <a:prstGeom prst="line">
            <a:avLst/>
          </a:prstGeom>
          <a:ln w="38100" cap="flat" cmpd="sng">
            <a:solidFill>
              <a:schemeClr val="bg1"/>
            </a:solidFill>
            <a:prstDash val="solid"/>
            <a:headEnd type="none" w="med" len="med"/>
            <a:tailEnd type="none" w="med" len="med"/>
          </a:ln>
        </p:spPr>
      </p:sp>
      <p:sp>
        <p:nvSpPr>
          <p:cNvPr id="23557" name="Line 5"/>
          <p:cNvSpPr/>
          <p:nvPr/>
        </p:nvSpPr>
        <p:spPr>
          <a:xfrm flipV="1">
            <a:off x="3860800" y="2590800"/>
            <a:ext cx="0" cy="228600"/>
          </a:xfrm>
          <a:prstGeom prst="line">
            <a:avLst/>
          </a:prstGeom>
          <a:ln w="38100" cap="flat" cmpd="sng">
            <a:solidFill>
              <a:schemeClr val="bg1"/>
            </a:solidFill>
            <a:prstDash val="solid"/>
            <a:headEnd type="none" w="med" len="med"/>
            <a:tailEnd type="none" w="med" len="med"/>
          </a:ln>
        </p:spPr>
      </p:sp>
      <p:sp>
        <p:nvSpPr>
          <p:cNvPr id="23558" name="Line 6"/>
          <p:cNvSpPr/>
          <p:nvPr/>
        </p:nvSpPr>
        <p:spPr>
          <a:xfrm flipV="1">
            <a:off x="4699000" y="2590800"/>
            <a:ext cx="0" cy="228600"/>
          </a:xfrm>
          <a:prstGeom prst="line">
            <a:avLst/>
          </a:prstGeom>
          <a:ln w="38100" cap="flat" cmpd="sng">
            <a:solidFill>
              <a:schemeClr val="bg1"/>
            </a:solidFill>
            <a:prstDash val="solid"/>
            <a:headEnd type="none" w="med" len="med"/>
            <a:tailEnd type="none" w="med" len="med"/>
          </a:ln>
        </p:spPr>
      </p:sp>
      <p:sp>
        <p:nvSpPr>
          <p:cNvPr id="23559" name="Line 7"/>
          <p:cNvSpPr/>
          <p:nvPr/>
        </p:nvSpPr>
        <p:spPr>
          <a:xfrm flipV="1">
            <a:off x="5537200" y="2590800"/>
            <a:ext cx="0" cy="228600"/>
          </a:xfrm>
          <a:prstGeom prst="line">
            <a:avLst/>
          </a:prstGeom>
          <a:ln w="38100" cap="flat" cmpd="sng">
            <a:solidFill>
              <a:schemeClr val="bg1"/>
            </a:solidFill>
            <a:prstDash val="solid"/>
            <a:headEnd type="none" w="med" len="med"/>
            <a:tailEnd type="none" w="med" len="med"/>
          </a:ln>
        </p:spPr>
      </p:sp>
      <p:sp>
        <p:nvSpPr>
          <p:cNvPr id="23560" name="Line 8"/>
          <p:cNvSpPr/>
          <p:nvPr/>
        </p:nvSpPr>
        <p:spPr>
          <a:xfrm flipV="1">
            <a:off x="8051800" y="2590800"/>
            <a:ext cx="0" cy="228600"/>
          </a:xfrm>
          <a:prstGeom prst="line">
            <a:avLst/>
          </a:prstGeom>
          <a:ln w="38100" cap="flat" cmpd="sng">
            <a:solidFill>
              <a:schemeClr val="bg1"/>
            </a:solidFill>
            <a:prstDash val="solid"/>
            <a:headEnd type="none" w="med" len="med"/>
            <a:tailEnd type="none" w="med" len="med"/>
          </a:ln>
        </p:spPr>
      </p:sp>
      <p:sp>
        <p:nvSpPr>
          <p:cNvPr id="23561" name="Line 9"/>
          <p:cNvSpPr/>
          <p:nvPr/>
        </p:nvSpPr>
        <p:spPr>
          <a:xfrm flipV="1">
            <a:off x="7213600" y="2590800"/>
            <a:ext cx="0" cy="228600"/>
          </a:xfrm>
          <a:prstGeom prst="line">
            <a:avLst/>
          </a:prstGeom>
          <a:ln w="38100" cap="flat" cmpd="sng">
            <a:solidFill>
              <a:schemeClr val="bg1"/>
            </a:solidFill>
            <a:prstDash val="solid"/>
            <a:headEnd type="none" w="med" len="med"/>
            <a:tailEnd type="none" w="med" len="med"/>
          </a:ln>
        </p:spPr>
      </p:sp>
      <p:sp>
        <p:nvSpPr>
          <p:cNvPr id="23562" name="Line 10"/>
          <p:cNvSpPr/>
          <p:nvPr/>
        </p:nvSpPr>
        <p:spPr>
          <a:xfrm flipV="1">
            <a:off x="8890000" y="2590800"/>
            <a:ext cx="0" cy="228600"/>
          </a:xfrm>
          <a:prstGeom prst="line">
            <a:avLst/>
          </a:prstGeom>
          <a:ln w="38100" cap="flat" cmpd="sng">
            <a:solidFill>
              <a:schemeClr val="bg1"/>
            </a:solidFill>
            <a:prstDash val="solid"/>
            <a:headEnd type="none" w="med" len="med"/>
            <a:tailEnd type="none" w="med" len="med"/>
          </a:ln>
        </p:spPr>
      </p:sp>
      <p:sp>
        <p:nvSpPr>
          <p:cNvPr id="23563" name="Text Box 11"/>
          <p:cNvSpPr txBox="1"/>
          <p:nvPr/>
        </p:nvSpPr>
        <p:spPr>
          <a:xfrm>
            <a:off x="8509000" y="2909888"/>
            <a:ext cx="635000" cy="519112"/>
          </a:xfrm>
          <a:prstGeom prst="rect">
            <a:avLst/>
          </a:prstGeom>
          <a:noFill/>
          <a:ln w="9525">
            <a:noFill/>
          </a:ln>
        </p:spPr>
        <p:txBody>
          <a:bodyPr wrap="none">
            <a:spAutoFit/>
          </a:bodyPr>
          <a:p>
            <a:r>
              <a:rPr lang="en-US" altLang="vi-VN" dirty="0">
                <a:solidFill>
                  <a:schemeClr val="bg1"/>
                </a:solidFill>
                <a:latin typeface="Verdana" panose="020B0604030504040204" pitchFamily="34" charset="0"/>
                <a:cs typeface="Arial" panose="020B0604020202020204" pitchFamily="34" charset="0"/>
              </a:rPr>
              <a:t>10</a:t>
            </a:r>
            <a:endParaRPr lang="en-US" altLang="vi-VN" dirty="0">
              <a:solidFill>
                <a:schemeClr val="bg1"/>
              </a:solidFill>
              <a:latin typeface="Verdana" panose="020B0604030504040204" pitchFamily="34" charset="0"/>
              <a:ea typeface="Arial" panose="020B0604020202020204" pitchFamily="34" charset="0"/>
            </a:endParaRPr>
          </a:p>
        </p:txBody>
      </p:sp>
      <p:sp>
        <p:nvSpPr>
          <p:cNvPr id="23564" name="Text Box 12"/>
          <p:cNvSpPr txBox="1"/>
          <p:nvPr/>
        </p:nvSpPr>
        <p:spPr>
          <a:xfrm>
            <a:off x="936625" y="3505200"/>
            <a:ext cx="409575" cy="519113"/>
          </a:xfrm>
          <a:prstGeom prst="rect">
            <a:avLst/>
          </a:prstGeom>
          <a:noFill/>
          <a:ln w="9525">
            <a:noFill/>
          </a:ln>
        </p:spPr>
        <p:txBody>
          <a:bodyPr wrap="none">
            <a:spAutoFit/>
          </a:bodyPr>
          <a:p>
            <a:r>
              <a:rPr lang="en-US" altLang="vi-VN" dirty="0">
                <a:solidFill>
                  <a:schemeClr val="bg1"/>
                </a:solidFill>
                <a:latin typeface="Verdana" panose="020B0604030504040204" pitchFamily="34" charset="0"/>
                <a:cs typeface="Arial" panose="020B0604020202020204" pitchFamily="34" charset="0"/>
              </a:rPr>
              <a:t>0</a:t>
            </a:r>
            <a:endParaRPr lang="en-US" altLang="vi-VN" dirty="0">
              <a:solidFill>
                <a:schemeClr val="bg1"/>
              </a:solidFill>
              <a:latin typeface="Verdana" panose="020B0604030504040204" pitchFamily="34" charset="0"/>
              <a:ea typeface="Arial" panose="020B0604020202020204" pitchFamily="34" charset="0"/>
            </a:endParaRPr>
          </a:p>
        </p:txBody>
      </p:sp>
      <p:sp>
        <p:nvSpPr>
          <p:cNvPr id="23565" name="Text Box 13"/>
          <p:cNvSpPr txBox="1"/>
          <p:nvPr/>
        </p:nvSpPr>
        <p:spPr>
          <a:xfrm>
            <a:off x="4470400" y="2895600"/>
            <a:ext cx="409575" cy="519113"/>
          </a:xfrm>
          <a:prstGeom prst="rect">
            <a:avLst/>
          </a:prstGeom>
          <a:noFill/>
          <a:ln w="9525">
            <a:noFill/>
          </a:ln>
        </p:spPr>
        <p:txBody>
          <a:bodyPr wrap="none">
            <a:spAutoFit/>
          </a:bodyPr>
          <a:p>
            <a:r>
              <a:rPr lang="en-US" altLang="vi-VN" dirty="0">
                <a:solidFill>
                  <a:schemeClr val="bg1"/>
                </a:solidFill>
                <a:latin typeface="Verdana" panose="020B0604030504040204" pitchFamily="34" charset="0"/>
                <a:cs typeface="Arial" panose="020B0604020202020204" pitchFamily="34" charset="0"/>
              </a:rPr>
              <a:t>5</a:t>
            </a:r>
            <a:endParaRPr lang="en-US" altLang="vi-VN" dirty="0">
              <a:solidFill>
                <a:schemeClr val="bg1"/>
              </a:solidFill>
              <a:latin typeface="Verdana" panose="020B0604030504040204" pitchFamily="34" charset="0"/>
              <a:ea typeface="Arial" panose="020B0604020202020204" pitchFamily="34" charset="0"/>
            </a:endParaRPr>
          </a:p>
        </p:txBody>
      </p:sp>
      <p:sp>
        <p:nvSpPr>
          <p:cNvPr id="23566" name="Text Box 14"/>
          <p:cNvSpPr txBox="1"/>
          <p:nvPr/>
        </p:nvSpPr>
        <p:spPr>
          <a:xfrm>
            <a:off x="2794000" y="2895600"/>
            <a:ext cx="409575" cy="519113"/>
          </a:xfrm>
          <a:prstGeom prst="rect">
            <a:avLst/>
          </a:prstGeom>
          <a:noFill/>
          <a:ln w="9525">
            <a:noFill/>
          </a:ln>
        </p:spPr>
        <p:txBody>
          <a:bodyPr wrap="none">
            <a:spAutoFit/>
          </a:bodyPr>
          <a:p>
            <a:r>
              <a:rPr lang="en-US" altLang="vi-VN" dirty="0">
                <a:solidFill>
                  <a:schemeClr val="bg1"/>
                </a:solidFill>
                <a:latin typeface="Verdana" panose="020B0604030504040204" pitchFamily="34" charset="0"/>
                <a:cs typeface="Arial" panose="020B0604020202020204" pitchFamily="34" charset="0"/>
              </a:rPr>
              <a:t>3</a:t>
            </a:r>
            <a:endParaRPr lang="en-US" altLang="vi-VN" dirty="0">
              <a:solidFill>
                <a:schemeClr val="bg1"/>
              </a:solidFill>
              <a:latin typeface="Verdana" panose="020B0604030504040204" pitchFamily="34" charset="0"/>
              <a:ea typeface="Arial" panose="020B0604020202020204" pitchFamily="34" charset="0"/>
            </a:endParaRPr>
          </a:p>
        </p:txBody>
      </p:sp>
      <p:sp>
        <p:nvSpPr>
          <p:cNvPr id="23567" name="Text Box 19"/>
          <p:cNvSpPr txBox="1"/>
          <p:nvPr/>
        </p:nvSpPr>
        <p:spPr>
          <a:xfrm>
            <a:off x="965200" y="1219200"/>
            <a:ext cx="5943600" cy="519113"/>
          </a:xfrm>
          <a:prstGeom prst="rect">
            <a:avLst/>
          </a:prstGeom>
          <a:noFill/>
          <a:ln w="9525">
            <a:noFill/>
          </a:ln>
        </p:spPr>
        <p:txBody>
          <a:bodyPr>
            <a:spAutoFit/>
          </a:bodyPr>
          <a:p>
            <a:pPr eaLnBrk="1" hangingPunct="1">
              <a:spcBef>
                <a:spcPct val="50000"/>
              </a:spcBef>
            </a:pPr>
            <a:endParaRPr lang="vi-VN" altLang="vi-VN" dirty="0">
              <a:latin typeface="Times New Roman" panose="02020603050405020304" pitchFamily="18" charset="0"/>
            </a:endParaRPr>
          </a:p>
        </p:txBody>
      </p:sp>
      <p:sp>
        <p:nvSpPr>
          <p:cNvPr id="23568" name="Text Box 20"/>
          <p:cNvSpPr txBox="1"/>
          <p:nvPr/>
        </p:nvSpPr>
        <p:spPr>
          <a:xfrm>
            <a:off x="533400" y="0"/>
            <a:ext cx="2286000" cy="584200"/>
          </a:xfrm>
          <a:prstGeom prst="rect">
            <a:avLst/>
          </a:prstGeom>
          <a:gradFill rotWithShape="1">
            <a:gsLst>
              <a:gs pos="0">
                <a:srgbClr val="FFFFCC"/>
              </a:gs>
              <a:gs pos="100000">
                <a:srgbClr val="FF99CC"/>
              </a:gs>
            </a:gsLst>
            <a:lin ang="5400000" scaled="1"/>
            <a:tileRect/>
          </a:gradFill>
          <a:ln w="9525">
            <a:noFill/>
          </a:ln>
        </p:spPr>
        <p:txBody>
          <a:bodyPr>
            <a:spAutoFit/>
          </a:bodyPr>
          <a:p>
            <a:pPr algn="ctr" eaLnBrk="1" hangingPunct="1">
              <a:spcBef>
                <a:spcPct val="50000"/>
              </a:spcBef>
            </a:pPr>
            <a:r>
              <a:rPr lang="en-US" altLang="vi-VN" sz="3200" dirty="0">
                <a:latin typeface="Times New Roman" panose="02020603050405020304" pitchFamily="18" charset="0"/>
                <a:cs typeface="Times New Roman" panose="02020603050405020304" pitchFamily="18" charset="0"/>
              </a:rPr>
              <a:t>Luyện tập </a:t>
            </a:r>
            <a:r>
              <a:rPr lang="en-US" altLang="vi-VN" sz="3200" dirty="0">
                <a:solidFill>
                  <a:srgbClr val="3333FF"/>
                </a:solidFill>
                <a:latin typeface="Times New Roman" panose="02020603050405020304" pitchFamily="18" charset="0"/>
                <a:cs typeface="Times New Roman" panose="02020603050405020304" pitchFamily="18" charset="0"/>
              </a:rPr>
              <a:t>:</a:t>
            </a:r>
            <a:endParaRPr lang="en-US" altLang="vi-VN" sz="3200" dirty="0">
              <a:solidFill>
                <a:srgbClr val="3333FF"/>
              </a:solidFill>
              <a:latin typeface="Times New Roman" panose="02020603050405020304" pitchFamily="18" charset="0"/>
              <a:ea typeface="Times New Roman" panose="02020603050405020304" pitchFamily="18" charset="0"/>
            </a:endParaRPr>
          </a:p>
        </p:txBody>
      </p:sp>
      <p:sp>
        <p:nvSpPr>
          <p:cNvPr id="23569" name="Text Box 21"/>
          <p:cNvSpPr txBox="1"/>
          <p:nvPr/>
        </p:nvSpPr>
        <p:spPr>
          <a:xfrm>
            <a:off x="381000" y="457200"/>
            <a:ext cx="5257800" cy="554038"/>
          </a:xfrm>
          <a:prstGeom prst="rect">
            <a:avLst/>
          </a:prstGeom>
          <a:noFill/>
          <a:ln w="9525">
            <a:noFill/>
          </a:ln>
        </p:spPr>
        <p:txBody>
          <a:bodyPr>
            <a:spAutoFit/>
          </a:bodyPr>
          <a:p>
            <a:pPr eaLnBrk="1" hangingPunct="1">
              <a:spcBef>
                <a:spcPct val="50000"/>
              </a:spcBef>
            </a:pPr>
            <a:r>
              <a:rPr lang="en-US" altLang="vi-VN" sz="3000" dirty="0">
                <a:latin typeface="Times New Roman" panose="02020603050405020304" pitchFamily="18" charset="0"/>
                <a:cs typeface="Times New Roman" panose="02020603050405020304" pitchFamily="18" charset="0"/>
              </a:rPr>
              <a:t>B</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i 2. Điền v</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o ô trống :</a:t>
            </a:r>
            <a:endParaRPr lang="en-US" altLang="vi-VN" sz="3000" dirty="0">
              <a:latin typeface="Times New Roman" panose="02020603050405020304" pitchFamily="18" charset="0"/>
              <a:ea typeface="Times New Roman" panose="02020603050405020304" pitchFamily="18" charset="0"/>
            </a:endParaRPr>
          </a:p>
        </p:txBody>
      </p:sp>
      <p:sp>
        <p:nvSpPr>
          <p:cNvPr id="23570" name="Text Box 22"/>
          <p:cNvSpPr txBox="1"/>
          <p:nvPr/>
        </p:nvSpPr>
        <p:spPr>
          <a:xfrm>
            <a:off x="152400" y="838200"/>
            <a:ext cx="7696200" cy="554038"/>
          </a:xfrm>
          <a:prstGeom prst="rect">
            <a:avLst/>
          </a:prstGeom>
          <a:noFill/>
          <a:ln w="9525">
            <a:noFill/>
          </a:ln>
        </p:spPr>
        <p:txBody>
          <a:bodyPr>
            <a:spAutoFit/>
          </a:bodyPr>
          <a:p>
            <a:pPr eaLnBrk="1" hangingPunct="1">
              <a:spcBef>
                <a:spcPct val="50000"/>
              </a:spcBef>
            </a:pPr>
            <a:r>
              <a:rPr lang="en-US" altLang="vi-VN" sz="3000" dirty="0">
                <a:solidFill>
                  <a:srgbClr val="3333FF"/>
                </a:solidFill>
                <a:latin typeface="Times New Roman" panose="02020603050405020304" pitchFamily="18" charset="0"/>
                <a:cs typeface="Times New Roman" panose="02020603050405020304" pitchFamily="18" charset="0"/>
              </a:rPr>
              <a:t>a) Tiếng bắt bắt đầu bằng s hay x ?</a:t>
            </a:r>
            <a:endParaRPr lang="en-US" altLang="vi-VN" sz="3000" dirty="0">
              <a:solidFill>
                <a:srgbClr val="3333FF"/>
              </a:solidFill>
              <a:latin typeface="Times New Roman" panose="02020603050405020304" pitchFamily="18" charset="0"/>
              <a:ea typeface="Times New Roman" panose="02020603050405020304" pitchFamily="18" charset="0"/>
            </a:endParaRPr>
          </a:p>
        </p:txBody>
      </p:sp>
      <p:sp>
        <p:nvSpPr>
          <p:cNvPr id="23571" name="Text Box 23"/>
          <p:cNvSpPr txBox="1"/>
          <p:nvPr/>
        </p:nvSpPr>
        <p:spPr>
          <a:xfrm>
            <a:off x="152400" y="1295400"/>
            <a:ext cx="8915400" cy="516953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cs typeface="Times New Roman" panose="02020603050405020304" pitchFamily="18" charset="0"/>
              </a:rPr>
              <a:t>    </a:t>
            </a:r>
            <a:r>
              <a:rPr lang="en-US" altLang="vi-VN" sz="3000" dirty="0">
                <a:solidFill>
                  <a:srgbClr val="3333FF"/>
                </a:solidFill>
                <a:latin typeface="Times New Roman" panose="02020603050405020304" pitchFamily="18" charset="0"/>
                <a:cs typeface="Times New Roman" panose="02020603050405020304" pitchFamily="18" charset="0"/>
              </a:rPr>
              <a:t>Cái Mỹ có một anh lính thật đẹp. Đấy l</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 một anh lính nho nhỏ, xinh         bằng đất mẹ mới mua cho Mỹ phiên chợ huyện hôm qua. Lũ trẻ trong          xúm     lại, đứa n</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o cũng muốn cầm, sờ v</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o cái áo m</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u                                                                                                                                                 	lá cây, cái mũ có ngôi          , khẩu          đen bóng v</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              cả v</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o khuôn mặt nho nhỏ, hồng hồng của anh ta nữa. Nhưng cái Mỹ chỉ cho mỗi đứa cầm xem một tí vừa đủ để nó hỏi xong một câu :“            nhỉ?”. Cứ như l</a:t>
            </a:r>
            <a:r>
              <a:rPr lang="en-US" altLang="vi-VN" sz="3000" dirty="0">
                <a:solidFill>
                  <a:srgbClr val="3333FF"/>
                </a:solidFill>
                <a:latin typeface="Times New Roman" panose="02020603050405020304" pitchFamily="18" charset="0"/>
                <a:ea typeface="Times New Roman" panose="02020603050405020304" pitchFamily="18" charset="0"/>
              </a:rPr>
              <a:t>à</a:t>
            </a:r>
            <a:r>
              <a:rPr lang="en-US" altLang="vi-VN" sz="3000" dirty="0">
                <a:solidFill>
                  <a:srgbClr val="3333FF"/>
                </a:solidFill>
                <a:latin typeface="Times New Roman" panose="02020603050405020304" pitchFamily="18" charset="0"/>
                <a:cs typeface="Times New Roman" panose="02020603050405020304" pitchFamily="18" charset="0"/>
              </a:rPr>
              <a:t> nó         để anh lính cười với bạn nó quá lâu.</a:t>
            </a:r>
            <a:r>
              <a:rPr lang="en-US" altLang="vi-VN" sz="3000" i="1" dirty="0">
                <a:solidFill>
                  <a:srgbClr val="3333FF"/>
                </a:solidFill>
                <a:latin typeface="Times New Roman" panose="02020603050405020304" pitchFamily="18" charset="0"/>
                <a:cs typeface="Times New Roman" panose="02020603050405020304" pitchFamily="18" charset="0"/>
              </a:rPr>
              <a:t>                                                                        							</a:t>
            </a:r>
            <a:r>
              <a:rPr lang="en-US" altLang="vi-VN" sz="2400" i="1" dirty="0">
                <a:solidFill>
                  <a:srgbClr val="3333FF"/>
                </a:solidFill>
                <a:latin typeface="Times New Roman" panose="02020603050405020304" pitchFamily="18" charset="0"/>
                <a:cs typeface="Times New Roman" panose="02020603050405020304" pitchFamily="18" charset="0"/>
              </a:rPr>
              <a:t>Theo</a:t>
            </a:r>
            <a:r>
              <a:rPr lang="en-US" altLang="vi-VN" sz="2400" dirty="0">
                <a:solidFill>
                  <a:srgbClr val="3333FF"/>
                </a:solidFill>
                <a:latin typeface="Times New Roman" panose="02020603050405020304" pitchFamily="18" charset="0"/>
                <a:cs typeface="Times New Roman" panose="02020603050405020304" pitchFamily="18" charset="0"/>
              </a:rPr>
              <a:t> HẢI HỒ</a:t>
            </a:r>
            <a:endParaRPr lang="en-US" altLang="vi-VN" sz="3000" dirty="0">
              <a:solidFill>
                <a:srgbClr val="3333FF"/>
              </a:solidFill>
              <a:latin typeface="Times New Roman" panose="02020603050405020304" pitchFamily="18" charset="0"/>
              <a:ea typeface="Times New Roman" panose="02020603050405020304" pitchFamily="18" charset="0"/>
            </a:endParaRPr>
          </a:p>
        </p:txBody>
      </p:sp>
      <p:sp>
        <p:nvSpPr>
          <p:cNvPr id="17433" name="Rectangle 25"/>
          <p:cNvSpPr/>
          <p:nvPr/>
        </p:nvSpPr>
        <p:spPr>
          <a:xfrm>
            <a:off x="3276600" y="1820863"/>
            <a:ext cx="762000" cy="457200"/>
          </a:xfrm>
          <a:prstGeom prst="rect">
            <a:avLst/>
          </a:prstGeom>
          <a:solidFill>
            <a:srgbClr val="66FFFF"/>
          </a:solidFill>
          <a:ln w="9525">
            <a:noFill/>
          </a:ln>
        </p:spPr>
        <p:txBody>
          <a:bodyPr wrap="none" anchor="ctr" anchorCtr="0"/>
          <a:p>
            <a:pPr algn="ctr"/>
            <a:r>
              <a:rPr lang="en-US" altLang="vi-VN" dirty="0">
                <a:solidFill>
                  <a:srgbClr val="FF3300"/>
                </a:solidFill>
                <a:latin typeface=".VnTime" panose="020B7200000000000000" pitchFamily="34" charset="0"/>
              </a:rPr>
              <a:t>   </a:t>
            </a:r>
            <a:endParaRPr lang="en-US" altLang="vi-VN" dirty="0">
              <a:solidFill>
                <a:srgbClr val="FF3300"/>
              </a:solidFill>
              <a:latin typeface=".VnTime" panose="020B7200000000000000" pitchFamily="34" charset="0"/>
            </a:endParaRPr>
          </a:p>
        </p:txBody>
      </p:sp>
      <p:sp>
        <p:nvSpPr>
          <p:cNvPr id="17434" name="Rectangle 26"/>
          <p:cNvSpPr/>
          <p:nvPr/>
        </p:nvSpPr>
        <p:spPr>
          <a:xfrm>
            <a:off x="8389938" y="2271713"/>
            <a:ext cx="609600" cy="4572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35" name="Rectangle 27"/>
          <p:cNvSpPr/>
          <p:nvPr/>
        </p:nvSpPr>
        <p:spPr>
          <a:xfrm>
            <a:off x="-30162" y="3184525"/>
            <a:ext cx="1127125" cy="442913"/>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36" name="Rectangle 28"/>
          <p:cNvSpPr/>
          <p:nvPr/>
        </p:nvSpPr>
        <p:spPr>
          <a:xfrm>
            <a:off x="4733925" y="3200400"/>
            <a:ext cx="762000" cy="4572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37" name="Rectangle 29"/>
          <p:cNvSpPr/>
          <p:nvPr/>
        </p:nvSpPr>
        <p:spPr>
          <a:xfrm>
            <a:off x="6680200" y="3186113"/>
            <a:ext cx="838200" cy="4572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38" name="Rectangle 30"/>
          <p:cNvSpPr/>
          <p:nvPr/>
        </p:nvSpPr>
        <p:spPr>
          <a:xfrm>
            <a:off x="1771650" y="3711575"/>
            <a:ext cx="876300" cy="3429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39" name="Rectangle 31"/>
          <p:cNvSpPr/>
          <p:nvPr/>
        </p:nvSpPr>
        <p:spPr>
          <a:xfrm>
            <a:off x="1312863" y="4984433"/>
            <a:ext cx="838200" cy="4572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40" name="Rectangle 32"/>
          <p:cNvSpPr/>
          <p:nvPr/>
        </p:nvSpPr>
        <p:spPr>
          <a:xfrm>
            <a:off x="5646738" y="5029200"/>
            <a:ext cx="609600" cy="3810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17441" name="Text Box 33"/>
          <p:cNvSpPr txBox="1"/>
          <p:nvPr/>
        </p:nvSpPr>
        <p:spPr>
          <a:xfrm>
            <a:off x="3154363" y="1731963"/>
            <a:ext cx="1066800" cy="554037"/>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xinh</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7443" name="Text Box 35"/>
          <p:cNvSpPr txBox="1"/>
          <p:nvPr/>
        </p:nvSpPr>
        <p:spPr>
          <a:xfrm>
            <a:off x="8347075" y="2185988"/>
            <a:ext cx="685800" cy="554037"/>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xít</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7444" name="Text Box 36"/>
          <p:cNvSpPr txBox="1"/>
          <p:nvPr/>
        </p:nvSpPr>
        <p:spPr>
          <a:xfrm>
            <a:off x="93663" y="3111500"/>
            <a:ext cx="1143000" cy="555625"/>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xanh</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7445" name="Text Box 37"/>
          <p:cNvSpPr txBox="1"/>
          <p:nvPr/>
        </p:nvSpPr>
        <p:spPr>
          <a:xfrm>
            <a:off x="4770438" y="3127375"/>
            <a:ext cx="876300" cy="554038"/>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sao</a:t>
            </a:r>
            <a:r>
              <a:rPr lang="en-US" altLang="vi-VN" sz="3000" dirty="0">
                <a:solidFill>
                  <a:srgbClr val="FF3300"/>
                </a:solidFill>
                <a:latin typeface="Times New Roman" panose="02020603050405020304" pitchFamily="18" charset="0"/>
                <a:cs typeface="Times New Roman" panose="02020603050405020304" pitchFamily="18" charset="0"/>
              </a:rPr>
              <a:t> </a:t>
            </a:r>
            <a:endParaRPr lang="en-US" altLang="vi-VN" sz="3000" dirty="0">
              <a:solidFill>
                <a:srgbClr val="FF3300"/>
              </a:solidFill>
              <a:latin typeface="Times New Roman" panose="02020603050405020304" pitchFamily="18" charset="0"/>
              <a:ea typeface="Times New Roman" panose="02020603050405020304" pitchFamily="18" charset="0"/>
            </a:endParaRPr>
          </a:p>
        </p:txBody>
      </p:sp>
      <p:sp>
        <p:nvSpPr>
          <p:cNvPr id="17446" name="Text Box 38"/>
          <p:cNvSpPr txBox="1"/>
          <p:nvPr/>
        </p:nvSpPr>
        <p:spPr>
          <a:xfrm>
            <a:off x="6637338" y="3113088"/>
            <a:ext cx="1066800" cy="554037"/>
          </a:xfrm>
          <a:prstGeom prst="rect">
            <a:avLst/>
          </a:prstGeom>
          <a:noFill/>
          <a:ln w="9525">
            <a:noFill/>
          </a:ln>
        </p:spPr>
        <p:txBody>
          <a:bodyPr>
            <a:spAutoFit/>
          </a:bodyPr>
          <a:p>
            <a:pPr eaLnBrk="1" hangingPunct="1">
              <a:spcBef>
                <a:spcPct val="50000"/>
              </a:spcBef>
            </a:pPr>
            <a:r>
              <a:rPr lang="en-US" altLang="vi-VN" sz="3000" dirty="0">
                <a:solidFill>
                  <a:srgbClr val="FF3300"/>
                </a:solidFill>
                <a:latin typeface="Times New Roman" panose="02020603050405020304" pitchFamily="18" charset="0"/>
                <a:cs typeface="Times New Roman" panose="02020603050405020304" pitchFamily="18" charset="0"/>
              </a:rPr>
              <a:t>súng </a:t>
            </a:r>
            <a:endParaRPr lang="en-US" altLang="vi-VN" sz="3000" dirty="0">
              <a:solidFill>
                <a:srgbClr val="FF3300"/>
              </a:solidFill>
              <a:latin typeface="Times New Roman" panose="02020603050405020304" pitchFamily="18" charset="0"/>
              <a:ea typeface="Times New Roman" panose="02020603050405020304" pitchFamily="18" charset="0"/>
            </a:endParaRPr>
          </a:p>
        </p:txBody>
      </p:sp>
      <p:sp>
        <p:nvSpPr>
          <p:cNvPr id="17447" name="Text Box 39"/>
          <p:cNvSpPr txBox="1"/>
          <p:nvPr/>
        </p:nvSpPr>
        <p:spPr>
          <a:xfrm>
            <a:off x="1936750" y="3605213"/>
            <a:ext cx="606425" cy="554037"/>
          </a:xfrm>
          <a:prstGeom prst="rect">
            <a:avLst/>
          </a:prstGeom>
          <a:noFill/>
          <a:ln w="9525">
            <a:noFill/>
          </a:ln>
        </p:spPr>
        <p:txBody>
          <a:bodyPr>
            <a:spAutoFit/>
          </a:bodyPr>
          <a:p>
            <a:pPr eaLnBrk="1" hangingPunct="1">
              <a:spcBef>
                <a:spcPct val="50000"/>
              </a:spcBef>
            </a:pPr>
            <a:r>
              <a:rPr lang="en-US" altLang="vi-VN" sz="3000" dirty="0">
                <a:solidFill>
                  <a:srgbClr val="FF3300"/>
                </a:solidFill>
                <a:latin typeface="Times New Roman" panose="02020603050405020304" pitchFamily="18" charset="0"/>
                <a:cs typeface="Times New Roman" panose="02020603050405020304" pitchFamily="18" charset="0"/>
              </a:rPr>
              <a:t>sờ</a:t>
            </a:r>
            <a:endParaRPr lang="en-US" altLang="vi-VN" sz="3000" dirty="0">
              <a:solidFill>
                <a:srgbClr val="FF3300"/>
              </a:solidFill>
              <a:latin typeface="Times New Roman" panose="02020603050405020304" pitchFamily="18" charset="0"/>
              <a:ea typeface="Times New Roman" panose="02020603050405020304" pitchFamily="18" charset="0"/>
            </a:endParaRPr>
          </a:p>
        </p:txBody>
      </p:sp>
      <p:sp>
        <p:nvSpPr>
          <p:cNvPr id="17449" name="Text Box 41"/>
          <p:cNvSpPr txBox="1"/>
          <p:nvPr/>
        </p:nvSpPr>
        <p:spPr>
          <a:xfrm>
            <a:off x="5681663" y="4936490"/>
            <a:ext cx="692150" cy="554038"/>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sợ</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7450" name="Text Box 42"/>
          <p:cNvSpPr txBox="1"/>
          <p:nvPr/>
        </p:nvSpPr>
        <p:spPr>
          <a:xfrm>
            <a:off x="1236663" y="4986973"/>
            <a:ext cx="990600" cy="554037"/>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Xinh</a:t>
            </a:r>
            <a:r>
              <a:rPr lang="en-US" altLang="vi-VN" dirty="0">
                <a:solidFill>
                  <a:srgbClr val="FF3300"/>
                </a:solidFill>
                <a:latin typeface="Times New Roman" panose="02020603050405020304" pitchFamily="18" charset="0"/>
                <a:cs typeface="Times New Roman" panose="02020603050405020304" pitchFamily="18" charset="0"/>
              </a:rPr>
              <a:t> </a:t>
            </a:r>
            <a:endParaRPr lang="en-US" altLang="vi-VN" dirty="0">
              <a:solidFill>
                <a:srgbClr val="FF3300"/>
              </a:solidFill>
              <a:latin typeface="Times New Roman" panose="02020603050405020304" pitchFamily="18" charset="0"/>
              <a:ea typeface="Times New Roman" panose="02020603050405020304" pitchFamily="18" charset="0"/>
            </a:endParaRPr>
          </a:p>
        </p:txBody>
      </p:sp>
      <p:sp>
        <p:nvSpPr>
          <p:cNvPr id="44" name="Rectangle 29"/>
          <p:cNvSpPr/>
          <p:nvPr/>
        </p:nvSpPr>
        <p:spPr>
          <a:xfrm>
            <a:off x="6705600" y="2252663"/>
            <a:ext cx="838200" cy="457200"/>
          </a:xfrm>
          <a:prstGeom prst="rect">
            <a:avLst/>
          </a:prstGeom>
          <a:solidFill>
            <a:srgbClr val="66FFFF"/>
          </a:solidFill>
          <a:ln w="9525">
            <a:noFill/>
          </a:ln>
        </p:spPr>
        <p:txBody>
          <a:bodyPr wrap="none" anchor="ctr" anchorCtr="0"/>
          <a:p>
            <a:pPr algn="ctr"/>
            <a:endParaRPr lang="vi-VN" altLang="vi-VN" dirty="0">
              <a:solidFill>
                <a:srgbClr val="FF3300"/>
              </a:solidFill>
              <a:latin typeface=".VnTime" panose="020B7200000000000000" pitchFamily="34" charset="0"/>
            </a:endParaRPr>
          </a:p>
        </p:txBody>
      </p:sp>
      <p:sp>
        <p:nvSpPr>
          <p:cNvPr id="39" name="Text Box 33"/>
          <p:cNvSpPr txBox="1"/>
          <p:nvPr/>
        </p:nvSpPr>
        <p:spPr>
          <a:xfrm>
            <a:off x="6689725" y="2168525"/>
            <a:ext cx="1066800" cy="554038"/>
          </a:xfrm>
          <a:prstGeom prst="rect">
            <a:avLst/>
          </a:prstGeom>
          <a:noFill/>
          <a:ln w="9525">
            <a:noFill/>
          </a:ln>
        </p:spPr>
        <p:txBody>
          <a:bodyPr>
            <a:spAutoFit/>
          </a:bodyPr>
          <a:p>
            <a:pPr eaLnBrk="1" hangingPunct="1">
              <a:spcBef>
                <a:spcPct val="50000"/>
              </a:spcBef>
            </a:pPr>
            <a:r>
              <a:rPr lang="en-US" altLang="vi-VN" sz="3000" dirty="0">
                <a:solidFill>
                  <a:srgbClr val="FF0000"/>
                </a:solidFill>
                <a:latin typeface="Times New Roman" panose="02020603050405020304" pitchFamily="18" charset="0"/>
                <a:cs typeface="Times New Roman" panose="02020603050405020304" pitchFamily="18" charset="0"/>
              </a:rPr>
              <a:t>xóm</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433"/>
                                        </p:tgtEl>
                                        <p:attrNameLst>
                                          <p:attrName>style.visibility</p:attrName>
                                        </p:attrNameLst>
                                      </p:cBhvr>
                                      <p:to>
                                        <p:strVal val="visible"/>
                                      </p:to>
                                    </p:set>
                                    <p:animEffect transition="in" filter="dissolve">
                                      <p:cBhvr>
                                        <p:cTn id="7" dur="500"/>
                                        <p:tgtEl>
                                          <p:spTgt spid="1743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433">
                                            <p:txEl>
                                              <p:charRg st="0" end="4"/>
                                            </p:txEl>
                                          </p:spTgt>
                                        </p:tgtEl>
                                        <p:attrNameLst>
                                          <p:attrName>style.visibility</p:attrName>
                                        </p:attrNameLst>
                                      </p:cBhvr>
                                      <p:to>
                                        <p:strVal val="visible"/>
                                      </p:to>
                                    </p:set>
                                    <p:animEffect transition="in" filter="dissolve">
                                      <p:cBhvr>
                                        <p:cTn id="10" dur="500"/>
                                        <p:tgtEl>
                                          <p:spTgt spid="17433">
                                            <p:txEl>
                                              <p:charRg st="0" end="4"/>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434"/>
                                        </p:tgtEl>
                                        <p:attrNameLst>
                                          <p:attrName>style.visibility</p:attrName>
                                        </p:attrNameLst>
                                      </p:cBhvr>
                                      <p:to>
                                        <p:strVal val="visible"/>
                                      </p:to>
                                    </p:set>
                                    <p:animEffect transition="in" filter="dissolve">
                                      <p:cBhvr>
                                        <p:cTn id="13" dur="500"/>
                                        <p:tgtEl>
                                          <p:spTgt spid="17434"/>
                                        </p:tgtEl>
                                      </p:cBhvr>
                                    </p:animEffect>
                                  </p:childTnLst>
                                </p:cTn>
                              </p:par>
                              <p:par>
                                <p:cTn id="14" presetID="9" presetClass="entr" presetSubtype="0" fill="hold" grpId="0" nodeType="withEffect" nodePh="1">
                                  <p:stCondLst>
                                    <p:cond delay="0"/>
                                  </p:stCondLst>
                                  <p:endCondLst>
                                    <p:cond evt="begin" delay="0">
                                      <p:tn val="14"/>
                                    </p:cond>
                                  </p:endCondLst>
                                  <p:childTnLst>
                                    <p:set>
                                      <p:cBhvr>
                                        <p:cTn id="15" dur="1" fill="hold">
                                          <p:stCondLst>
                                            <p:cond delay="0"/>
                                          </p:stCondLst>
                                        </p:cTn>
                                        <p:tgtEl>
                                          <p:spTgt spid="17434">
                                            <p:txEl>
                                              <p:charRg st="0" end="1"/>
                                            </p:txEl>
                                          </p:spTgt>
                                        </p:tgtEl>
                                        <p:attrNameLst>
                                          <p:attrName>style.visibility</p:attrName>
                                        </p:attrNameLst>
                                      </p:cBhvr>
                                      <p:to>
                                        <p:strVal val="visible"/>
                                      </p:to>
                                    </p:set>
                                    <p:animEffect transition="in" filter="dissolve">
                                      <p:cBhvr>
                                        <p:cTn id="16" dur="500"/>
                                        <p:tgtEl>
                                          <p:spTgt spid="17434">
                                            <p:txEl>
                                              <p:charRg st="0"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7435"/>
                                        </p:tgtEl>
                                        <p:attrNameLst>
                                          <p:attrName>style.visibility</p:attrName>
                                        </p:attrNameLst>
                                      </p:cBhvr>
                                      <p:to>
                                        <p:strVal val="visible"/>
                                      </p:to>
                                    </p:set>
                                    <p:animEffect transition="in" filter="dissolve">
                                      <p:cBhvr>
                                        <p:cTn id="19" dur="500"/>
                                        <p:tgtEl>
                                          <p:spTgt spid="17435"/>
                                        </p:tgtEl>
                                      </p:cBhvr>
                                    </p:animEffect>
                                  </p:childTnLst>
                                </p:cTn>
                              </p:par>
                              <p:par>
                                <p:cTn id="20" presetID="9" presetClass="entr" presetSubtype="0" fill="hold" grpId="0" nodeType="withEffect" nodePh="1">
                                  <p:stCondLst>
                                    <p:cond delay="0"/>
                                  </p:stCondLst>
                                  <p:endCondLst>
                                    <p:cond evt="begin" delay="0">
                                      <p:tn val="20"/>
                                    </p:cond>
                                  </p:endCondLst>
                                  <p:childTnLst>
                                    <p:set>
                                      <p:cBhvr>
                                        <p:cTn id="21" dur="1" fill="hold">
                                          <p:stCondLst>
                                            <p:cond delay="0"/>
                                          </p:stCondLst>
                                        </p:cTn>
                                        <p:tgtEl>
                                          <p:spTgt spid="17435">
                                            <p:txEl>
                                              <p:charRg st="0" end="1"/>
                                            </p:txEl>
                                          </p:spTgt>
                                        </p:tgtEl>
                                        <p:attrNameLst>
                                          <p:attrName>style.visibility</p:attrName>
                                        </p:attrNameLst>
                                      </p:cBhvr>
                                      <p:to>
                                        <p:strVal val="visible"/>
                                      </p:to>
                                    </p:set>
                                    <p:animEffect transition="in" filter="dissolve">
                                      <p:cBhvr>
                                        <p:cTn id="22" dur="500"/>
                                        <p:tgtEl>
                                          <p:spTgt spid="17435">
                                            <p:txEl>
                                              <p:charRg st="0" end="1"/>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438"/>
                                        </p:tgtEl>
                                        <p:attrNameLst>
                                          <p:attrName>style.visibility</p:attrName>
                                        </p:attrNameLst>
                                      </p:cBhvr>
                                      <p:to>
                                        <p:strVal val="visible"/>
                                      </p:to>
                                    </p:set>
                                    <p:animEffect transition="in" filter="dissolve">
                                      <p:cBhvr>
                                        <p:cTn id="25" dur="500"/>
                                        <p:tgtEl>
                                          <p:spTgt spid="17438"/>
                                        </p:tgtEl>
                                      </p:cBhvr>
                                    </p:animEffect>
                                  </p:childTnLst>
                                </p:cTn>
                              </p:par>
                              <p:par>
                                <p:cTn id="26" presetID="9" presetClass="entr" presetSubtype="0" fill="hold" grpId="0" nodeType="withEffect" nodePh="1">
                                  <p:stCondLst>
                                    <p:cond delay="0"/>
                                  </p:stCondLst>
                                  <p:endCondLst>
                                    <p:cond evt="begin" delay="0">
                                      <p:tn val="26"/>
                                    </p:cond>
                                  </p:endCondLst>
                                  <p:childTnLst>
                                    <p:set>
                                      <p:cBhvr>
                                        <p:cTn id="27" dur="1" fill="hold">
                                          <p:stCondLst>
                                            <p:cond delay="0"/>
                                          </p:stCondLst>
                                        </p:cTn>
                                        <p:tgtEl>
                                          <p:spTgt spid="17438">
                                            <p:txEl>
                                              <p:charRg st="0" end="1"/>
                                            </p:txEl>
                                          </p:spTgt>
                                        </p:tgtEl>
                                        <p:attrNameLst>
                                          <p:attrName>style.visibility</p:attrName>
                                        </p:attrNameLst>
                                      </p:cBhvr>
                                      <p:to>
                                        <p:strVal val="visible"/>
                                      </p:to>
                                    </p:set>
                                    <p:animEffect transition="in" filter="dissolve">
                                      <p:cBhvr>
                                        <p:cTn id="28" dur="500"/>
                                        <p:tgtEl>
                                          <p:spTgt spid="17438">
                                            <p:txEl>
                                              <p:charRg st="0" end="1"/>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7436"/>
                                        </p:tgtEl>
                                        <p:attrNameLst>
                                          <p:attrName>style.visibility</p:attrName>
                                        </p:attrNameLst>
                                      </p:cBhvr>
                                      <p:to>
                                        <p:strVal val="visible"/>
                                      </p:to>
                                    </p:set>
                                    <p:animEffect transition="in" filter="dissolve">
                                      <p:cBhvr>
                                        <p:cTn id="31" dur="500"/>
                                        <p:tgtEl>
                                          <p:spTgt spid="17436"/>
                                        </p:tgtEl>
                                      </p:cBhvr>
                                    </p:animEffect>
                                  </p:childTnLst>
                                </p:cTn>
                              </p:par>
                              <p:par>
                                <p:cTn id="32" presetID="9" presetClass="entr" presetSubtype="0" fill="hold" grpId="0" nodeType="withEffect" nodePh="1">
                                  <p:stCondLst>
                                    <p:cond delay="0"/>
                                  </p:stCondLst>
                                  <p:endCondLst>
                                    <p:cond evt="begin" delay="0">
                                      <p:tn val="32"/>
                                    </p:cond>
                                  </p:endCondLst>
                                  <p:childTnLst>
                                    <p:set>
                                      <p:cBhvr>
                                        <p:cTn id="33" dur="1" fill="hold">
                                          <p:stCondLst>
                                            <p:cond delay="0"/>
                                          </p:stCondLst>
                                        </p:cTn>
                                        <p:tgtEl>
                                          <p:spTgt spid="17436">
                                            <p:txEl>
                                              <p:charRg st="0" end="1"/>
                                            </p:txEl>
                                          </p:spTgt>
                                        </p:tgtEl>
                                        <p:attrNameLst>
                                          <p:attrName>style.visibility</p:attrName>
                                        </p:attrNameLst>
                                      </p:cBhvr>
                                      <p:to>
                                        <p:strVal val="visible"/>
                                      </p:to>
                                    </p:set>
                                    <p:animEffect transition="in" filter="dissolve">
                                      <p:cBhvr>
                                        <p:cTn id="34" dur="500"/>
                                        <p:tgtEl>
                                          <p:spTgt spid="17436">
                                            <p:txEl>
                                              <p:charRg st="0" end="1"/>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dissolve">
                                      <p:cBhvr>
                                        <p:cTn id="37" dur="500"/>
                                        <p:tgtEl>
                                          <p:spTgt spid="44"/>
                                        </p:tgtEl>
                                      </p:cBhvr>
                                    </p:animEffect>
                                  </p:childTnLst>
                                </p:cTn>
                              </p:par>
                              <p:par>
                                <p:cTn id="38" presetID="9" presetClass="entr" presetSubtype="0" fill="hold" grpId="0" nodeType="withEffect" nodePh="1">
                                  <p:stCondLst>
                                    <p:cond delay="0"/>
                                  </p:stCondLst>
                                  <p:endCondLst>
                                    <p:cond evt="begin" delay="0">
                                      <p:tn val="38"/>
                                    </p:cond>
                                  </p:endCondLst>
                                  <p:childTnLst>
                                    <p:set>
                                      <p:cBhvr>
                                        <p:cTn id="39" dur="1" fill="hold">
                                          <p:stCondLst>
                                            <p:cond delay="0"/>
                                          </p:stCondLst>
                                        </p:cTn>
                                        <p:tgtEl>
                                          <p:spTgt spid="44">
                                            <p:txEl>
                                              <p:charRg st="0" end="1"/>
                                            </p:txEl>
                                          </p:spTgt>
                                        </p:tgtEl>
                                        <p:attrNameLst>
                                          <p:attrName>style.visibility</p:attrName>
                                        </p:attrNameLst>
                                      </p:cBhvr>
                                      <p:to>
                                        <p:strVal val="visible"/>
                                      </p:to>
                                    </p:set>
                                    <p:animEffect transition="in" filter="dissolve">
                                      <p:cBhvr>
                                        <p:cTn id="40" dur="500"/>
                                        <p:tgtEl>
                                          <p:spTgt spid="44">
                                            <p:txEl>
                                              <p:charRg st="0" end="1"/>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7437"/>
                                        </p:tgtEl>
                                        <p:attrNameLst>
                                          <p:attrName>style.visibility</p:attrName>
                                        </p:attrNameLst>
                                      </p:cBhvr>
                                      <p:to>
                                        <p:strVal val="visible"/>
                                      </p:to>
                                    </p:set>
                                    <p:animEffect transition="in" filter="dissolve">
                                      <p:cBhvr>
                                        <p:cTn id="43" dur="500"/>
                                        <p:tgtEl>
                                          <p:spTgt spid="17437"/>
                                        </p:tgtEl>
                                      </p:cBhvr>
                                    </p:animEffect>
                                  </p:childTnLst>
                                </p:cTn>
                              </p:par>
                              <p:par>
                                <p:cTn id="44" presetID="9" presetClass="entr" presetSubtype="0" fill="hold" grpId="0" nodeType="withEffect" nodePh="1">
                                  <p:stCondLst>
                                    <p:cond delay="0"/>
                                  </p:stCondLst>
                                  <p:endCondLst>
                                    <p:cond evt="begin" delay="0">
                                      <p:tn val="44"/>
                                    </p:cond>
                                  </p:endCondLst>
                                  <p:childTnLst>
                                    <p:set>
                                      <p:cBhvr>
                                        <p:cTn id="45" dur="1" fill="hold">
                                          <p:stCondLst>
                                            <p:cond delay="0"/>
                                          </p:stCondLst>
                                        </p:cTn>
                                        <p:tgtEl>
                                          <p:spTgt spid="17437">
                                            <p:txEl>
                                              <p:charRg st="0" end="1"/>
                                            </p:txEl>
                                          </p:spTgt>
                                        </p:tgtEl>
                                        <p:attrNameLst>
                                          <p:attrName>style.visibility</p:attrName>
                                        </p:attrNameLst>
                                      </p:cBhvr>
                                      <p:to>
                                        <p:strVal val="visible"/>
                                      </p:to>
                                    </p:set>
                                    <p:animEffect transition="in" filter="dissolve">
                                      <p:cBhvr>
                                        <p:cTn id="46" dur="500"/>
                                        <p:tgtEl>
                                          <p:spTgt spid="17437">
                                            <p:txEl>
                                              <p:charRg st="0" end="1"/>
                                            </p:txEl>
                                          </p:spTgt>
                                        </p:tgtEl>
                                      </p:cBhvr>
                                    </p:animEffect>
                                  </p:childTnLst>
                                </p:cTn>
                              </p:par>
                              <p:par>
                                <p:cTn id="47" presetID="9" presetClass="entr" presetSubtype="0" fill="hold" grpId="0" nodeType="withEffect" nodePh="1">
                                  <p:stCondLst>
                                    <p:cond delay="0"/>
                                  </p:stCondLst>
                                  <p:endCondLst>
                                    <p:cond evt="begin" delay="0">
                                      <p:tn val="47"/>
                                    </p:cond>
                                  </p:endCondLst>
                                  <p:childTnLst>
                                    <p:set>
                                      <p:cBhvr>
                                        <p:cTn id="48" dur="1" fill="hold">
                                          <p:stCondLst>
                                            <p:cond delay="0"/>
                                          </p:stCondLst>
                                        </p:cTn>
                                        <p:tgtEl>
                                          <p:spTgt spid="17439"/>
                                        </p:tgtEl>
                                        <p:attrNameLst>
                                          <p:attrName>style.visibility</p:attrName>
                                        </p:attrNameLst>
                                      </p:cBhvr>
                                      <p:to>
                                        <p:strVal val="visible"/>
                                      </p:to>
                                    </p:set>
                                    <p:animEffect transition="in" filter="dissolve">
                                      <p:cBhvr>
                                        <p:cTn id="49" dur="500"/>
                                        <p:tgtEl>
                                          <p:spTgt spid="17439"/>
                                        </p:tgtEl>
                                      </p:cBhvr>
                                    </p:animEffect>
                                  </p:childTnLst>
                                </p:cTn>
                              </p:par>
                              <p:par>
                                <p:cTn id="50" presetID="9" presetClass="entr" presetSubtype="0" fill="hold" grpId="0" nodeType="withEffect" nodePh="1">
                                  <p:stCondLst>
                                    <p:cond delay="0"/>
                                  </p:stCondLst>
                                  <p:endCondLst>
                                    <p:cond evt="begin" delay="0">
                                      <p:tn val="50"/>
                                    </p:cond>
                                  </p:endCondLst>
                                  <p:childTnLst>
                                    <p:set>
                                      <p:cBhvr>
                                        <p:cTn id="51" dur="1" fill="hold">
                                          <p:stCondLst>
                                            <p:cond delay="0"/>
                                          </p:stCondLst>
                                        </p:cTn>
                                        <p:tgtEl>
                                          <p:spTgt spid="17439">
                                            <p:txEl>
                                              <p:charRg st="0" end="1"/>
                                            </p:txEl>
                                          </p:spTgt>
                                        </p:tgtEl>
                                        <p:attrNameLst>
                                          <p:attrName>style.visibility</p:attrName>
                                        </p:attrNameLst>
                                      </p:cBhvr>
                                      <p:to>
                                        <p:strVal val="visible"/>
                                      </p:to>
                                    </p:set>
                                    <p:animEffect transition="in" filter="dissolve">
                                      <p:cBhvr>
                                        <p:cTn id="52" dur="500"/>
                                        <p:tgtEl>
                                          <p:spTgt spid="17439">
                                            <p:txEl>
                                              <p:charRg st="0" end="1"/>
                                            </p:txEl>
                                          </p:spTgt>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7440"/>
                                        </p:tgtEl>
                                        <p:attrNameLst>
                                          <p:attrName>style.visibility</p:attrName>
                                        </p:attrNameLst>
                                      </p:cBhvr>
                                      <p:to>
                                        <p:strVal val="visible"/>
                                      </p:to>
                                    </p:set>
                                    <p:animEffect transition="in" filter="dissolve">
                                      <p:cBhvr>
                                        <p:cTn id="55" dur="500"/>
                                        <p:tgtEl>
                                          <p:spTgt spid="17440"/>
                                        </p:tgtEl>
                                      </p:cBhvr>
                                    </p:animEffect>
                                  </p:childTnLst>
                                </p:cTn>
                              </p:par>
                              <p:par>
                                <p:cTn id="56" presetID="9" presetClass="entr" presetSubtype="0" fill="hold" grpId="0" nodeType="withEffect" nodePh="1">
                                  <p:stCondLst>
                                    <p:cond delay="0"/>
                                  </p:stCondLst>
                                  <p:endCondLst>
                                    <p:cond evt="begin" delay="0">
                                      <p:tn val="56"/>
                                    </p:cond>
                                  </p:endCondLst>
                                  <p:childTnLst>
                                    <p:set>
                                      <p:cBhvr>
                                        <p:cTn id="57" dur="1" fill="hold">
                                          <p:stCondLst>
                                            <p:cond delay="0"/>
                                          </p:stCondLst>
                                        </p:cTn>
                                        <p:tgtEl>
                                          <p:spTgt spid="17440">
                                            <p:txEl>
                                              <p:charRg st="0" end="1"/>
                                            </p:txEl>
                                          </p:spTgt>
                                        </p:tgtEl>
                                        <p:attrNameLst>
                                          <p:attrName>style.visibility</p:attrName>
                                        </p:attrNameLst>
                                      </p:cBhvr>
                                      <p:to>
                                        <p:strVal val="visible"/>
                                      </p:to>
                                    </p:set>
                                    <p:animEffect transition="in" filter="dissolve">
                                      <p:cBhvr>
                                        <p:cTn id="58" dur="500"/>
                                        <p:tgtEl>
                                          <p:spTgt spid="17440">
                                            <p:txEl>
                                              <p:charRg st="0"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57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4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44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74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744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744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744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745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7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1" grpId="0"/>
      <p:bldP spid="17433" grpId="0" animBg="1" build="allAtOnce"/>
      <p:bldP spid="17434" grpId="0" animBg="1" build="allAtOnce"/>
      <p:bldP spid="17435" grpId="0" animBg="1" build="allAtOnce"/>
      <p:bldP spid="17436" grpId="0" animBg="1" build="allAtOnce"/>
      <p:bldP spid="17437" grpId="0" animBg="1" build="allAtOnce"/>
      <p:bldP spid="17438" grpId="0" animBg="1" build="allAtOnce"/>
      <p:bldP spid="17439" grpId="0" animBg="1" build="allAtOnce"/>
      <p:bldP spid="17440" grpId="0" animBg="1" build="allAtOnce"/>
      <p:bldP spid="17441" grpId="0"/>
      <p:bldP spid="17443" grpId="0"/>
      <p:bldP spid="17444" grpId="0"/>
      <p:bldP spid="17445" grpId="0"/>
      <p:bldP spid="17446" grpId="0"/>
      <p:bldP spid="17447" grpId="0"/>
      <p:bldP spid="17449" grpId="0"/>
      <p:bldP spid="17450" grpId="0"/>
      <p:bldP spid="44" grpId="0" animBg="1" build="allAtOnce"/>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Content Placeholder 2"/>
          <p:cNvSpPr>
            <a:spLocks noGrp="1"/>
          </p:cNvSpPr>
          <p:nvPr>
            <p:ph sz="quarter" idx="1"/>
          </p:nvPr>
        </p:nvSpPr>
        <p:spPr>
          <a:ln/>
        </p:spPr>
        <p:txBody>
          <a:bodyPr vert="horz" wrap="square" lIns="91425" tIns="91425" rIns="91425" bIns="91425" anchor="t" anchorCtr="0"/>
          <a:p>
            <a:pPr marL="457200" indent="-317500" eaLnBrk="1" hangingPunct="1">
              <a:buClr>
                <a:srgbClr val="595959"/>
              </a:buClr>
              <a:buFont typeface="Barlow"/>
              <a:buChar char="●"/>
            </a:pPr>
            <a:endParaRPr lang="en-US" altLang="en-US" dirty="0">
              <a:solidFill>
                <a:srgbClr val="595959"/>
              </a:solidFill>
              <a:latin typeface="Barlow"/>
              <a:ea typeface="Barlow"/>
              <a:sym typeface="Barlow"/>
            </a:endParaRPr>
          </a:p>
        </p:txBody>
      </p:sp>
      <p:sp>
        <p:nvSpPr>
          <p:cNvPr id="5" name="Rectangle 4"/>
          <p:cNvSpPr/>
          <p:nvPr/>
        </p:nvSpPr>
        <p:spPr>
          <a:xfrm>
            <a:off x="334963" y="1657350"/>
            <a:ext cx="8497888" cy="3883025"/>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
                <a:srgbClr val="000000"/>
              </a:buClr>
              <a:buSzTx/>
              <a:buFontTx/>
              <a:buNone/>
              <a:defRPr/>
            </a:pPr>
            <a:endParaRPr kumimoji="0" lang="en-US" sz="1400" b="0" i="0" u="none" strike="noStrike" kern="0" cap="none" spc="0" normalizeH="0" baseline="0" noProof="0">
              <a:ln>
                <a:noFill/>
              </a:ln>
              <a:solidFill>
                <a:srgbClr val="000000"/>
              </a:solidFill>
              <a:effectLst/>
              <a:uLnTx/>
              <a:uFillTx/>
              <a:latin typeface="+mn-lt"/>
              <a:ea typeface="+mn-ea"/>
              <a:cs typeface="+mn-cs"/>
              <a:sym typeface="Arial" panose="020B0604020202020204"/>
            </a:endParaRPr>
          </a:p>
        </p:txBody>
      </p:sp>
      <p:sp>
        <p:nvSpPr>
          <p:cNvPr id="6" name="Rectangle 3"/>
          <p:cNvSpPr txBox="1">
            <a:spLocks noChangeArrowheads="1"/>
          </p:cNvSpPr>
          <p:nvPr/>
        </p:nvSpPr>
        <p:spPr>
          <a:xfrm>
            <a:off x="-73025" y="1768475"/>
            <a:ext cx="8905875" cy="3763963"/>
          </a:xfrm>
          <a:prstGeom prst="rect">
            <a:avLst/>
          </a:prstGeom>
          <a:noFill/>
          <a:ln>
            <a:noFill/>
          </a:ln>
        </p:spPr>
        <p:txBody>
          <a:bodyPr spcFirstLastPara="1" lIns="91425" tIns="91425" rIns="91425" bIns="91425"/>
          <a:p>
            <a:pPr marL="457200" indent="-317500" eaLnBrk="1" hangingPunct="1">
              <a:lnSpc>
                <a:spcPct val="90000"/>
              </a:lnSpc>
              <a:buClr>
                <a:srgbClr val="595959"/>
              </a:buClr>
              <a:buFont typeface="Barlow"/>
              <a:buNone/>
            </a:pP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Trời vẫn còn      phất mưa.</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Đường vào làng nhão nhoét đất dính vào đế dép,</a:t>
            </a:r>
            <a:r>
              <a:rPr lang="vi-VN" altLang="en-US" dirty="0">
                <a:solidFill>
                  <a:srgbClr val="595959"/>
                </a:solidFill>
                <a:latin typeface="Times New Roman" panose="02020603050405020304" pitchFamily="18" charset="0"/>
                <a:ea typeface="Barlow"/>
                <a:sym typeface="Barlow"/>
              </a:rPr>
              <a:t> </a:t>
            </a:r>
            <a:r>
              <a:rPr lang="en-US" altLang="vi-VN" dirty="0">
                <a:solidFill>
                  <a:srgbClr val="595959"/>
                </a:solidFill>
                <a:latin typeface="Times New Roman" panose="02020603050405020304" pitchFamily="18" charset="0"/>
                <a:ea typeface="Barlow"/>
                <a:sym typeface="Barlow"/>
              </a:rPr>
              <a:t>   </a:t>
            </a:r>
            <a:r>
              <a:rPr lang="en-US" altLang="en-US" dirty="0">
                <a:solidFill>
                  <a:srgbClr val="FF0066"/>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chân lên nặng chình chịch.</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Tôi xuýt</a:t>
            </a:r>
            <a:r>
              <a:rPr lang="en-US" altLang="en-US" dirty="0">
                <a:solidFill>
                  <a:srgbClr val="FF0066"/>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lên tiếng khóc,</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nhưng nghĩ đến  nhiều người đang chờ mẹ con tôi,</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tôi lại ráng đi.</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Ngôi nhà ấy,</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vào những ngày tất niên,</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mẹ con tôi năm nào cũng có mặt.</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Từ sân vào,</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qua        tam cấp là cái hiên rộng.</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Ngoại hay ngồi ở đó,</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lật từng trang báo.</a:t>
            </a:r>
            <a:r>
              <a:rPr lang="vi-VN" altLang="en-US" dirty="0">
                <a:solidFill>
                  <a:srgbClr val="595959"/>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Cậu Xuân bao giờ cũng là người đầu tiên chạy xuống sân,</a:t>
            </a:r>
            <a:r>
              <a:rPr lang="vi-VN" altLang="en-US" dirty="0">
                <a:solidFill>
                  <a:srgbClr val="FF0066"/>
                </a:solidFill>
                <a:latin typeface="Times New Roman" panose="02020603050405020304" pitchFamily="18" charset="0"/>
                <a:ea typeface="Barlow"/>
                <a:sym typeface="Barlow"/>
              </a:rPr>
              <a:t> </a:t>
            </a:r>
            <a:r>
              <a:rPr lang="en-US" altLang="en-US" dirty="0">
                <a:solidFill>
                  <a:srgbClr val="595959"/>
                </a:solidFill>
                <a:latin typeface="Times New Roman" panose="02020603050405020304" pitchFamily="18" charset="0"/>
                <a:ea typeface="Barlow"/>
                <a:sym typeface="Barlow"/>
              </a:rPr>
              <a:t>    </a:t>
            </a:r>
            <a:endParaRPr lang="en-US" altLang="en-US" dirty="0">
              <a:solidFill>
                <a:srgbClr val="595959"/>
              </a:solidFill>
              <a:latin typeface="Times New Roman" panose="02020603050405020304" pitchFamily="18" charset="0"/>
              <a:ea typeface="Barlow"/>
              <a:sym typeface="Barlow"/>
            </a:endParaRPr>
          </a:p>
          <a:p>
            <a:pPr marL="457200" indent="-317500" eaLnBrk="1" hangingPunct="1">
              <a:lnSpc>
                <a:spcPct val="90000"/>
              </a:lnSpc>
              <a:buClr>
                <a:srgbClr val="595959"/>
              </a:buClr>
              <a:buFont typeface="Barlow"/>
              <a:buNone/>
            </a:pPr>
            <a:r>
              <a:rPr lang="en-US" altLang="en-US" dirty="0">
                <a:solidFill>
                  <a:srgbClr val="595959"/>
                </a:solidFill>
                <a:latin typeface="Times New Roman" panose="02020603050405020304" pitchFamily="18" charset="0"/>
                <a:ea typeface="Barlow"/>
                <a:sym typeface="Barlow"/>
              </a:rPr>
              <a:t>              bổng tôi qua các         thềm.</a:t>
            </a:r>
            <a:endParaRPr lang="en-US" altLang="en-US" dirty="0">
              <a:solidFill>
                <a:srgbClr val="595959"/>
              </a:solidFill>
              <a:latin typeface="Times New Roman" panose="02020603050405020304" pitchFamily="18" charset="0"/>
              <a:ea typeface="Barlow"/>
              <a:sym typeface="Barlow"/>
            </a:endParaRPr>
          </a:p>
          <a:p>
            <a:pPr marL="457200" indent="-317500" eaLnBrk="1" hangingPunct="1">
              <a:lnSpc>
                <a:spcPct val="90000"/>
              </a:lnSpc>
              <a:buClr>
                <a:srgbClr val="595959"/>
              </a:buClr>
              <a:buFont typeface="Barlow"/>
              <a:buNone/>
            </a:pPr>
            <a:endParaRPr lang="en-US" altLang="en-US" dirty="0">
              <a:solidFill>
                <a:srgbClr val="595959"/>
              </a:solidFill>
              <a:latin typeface="Times New Roman" panose="02020603050405020304" pitchFamily="18" charset="0"/>
              <a:ea typeface="Barlow"/>
              <a:sym typeface="Barlow"/>
            </a:endParaRPr>
          </a:p>
        </p:txBody>
      </p:sp>
      <p:sp>
        <p:nvSpPr>
          <p:cNvPr id="7" name="Rectangle 6"/>
          <p:cNvSpPr/>
          <p:nvPr/>
        </p:nvSpPr>
        <p:spPr>
          <a:xfrm>
            <a:off x="626083" y="1040728"/>
            <a:ext cx="6343650" cy="561692"/>
          </a:xfrm>
          <a:prstGeom prst="rect">
            <a:avLst/>
          </a:prstGeom>
          <a:noFill/>
        </p:spPr>
        <p:txBody>
          <a:bodyPr lIns="68580" tIns="34290" rIns="68580" bIns="34290">
            <a:spAutoFit/>
          </a:bodyPr>
          <a:lstStyle/>
          <a:p>
            <a:pPr marL="0" marR="0" lvl="0" indent="0" algn="just" defTabSz="914400" rtl="0" eaLnBrk="1" fontAlgn="auto" latinLnBrk="0" hangingPunct="1">
              <a:lnSpc>
                <a:spcPct val="100000"/>
              </a:lnSpc>
              <a:spcBef>
                <a:spcPts val="0"/>
              </a:spcBef>
              <a:spcAft>
                <a:spcPts val="0"/>
              </a:spcAft>
              <a:buClr>
                <a:srgbClr val="000000"/>
              </a:buClr>
              <a:buSzTx/>
              <a:buFontTx/>
              <a:buNone/>
              <a:defRPr/>
            </a:pPr>
            <a:r>
              <a:rPr kumimoji="0" lang="vi-VN" sz="3000" b="1" i="0" u="none" strike="noStrike" kern="0" cap="none" spc="0" normalizeH="0" baseline="0" noProof="0" dirty="0">
                <a:ln w="1905"/>
                <a:solidFill>
                  <a:srgbClr val="0000FF"/>
                </a:solidFill>
                <a:effectLst>
                  <a:innerShdw blurRad="69850" dist="43180" dir="5400000">
                    <a:srgbClr val="000000">
                      <a:alpha val="65000"/>
                    </a:srgbClr>
                  </a:innerShdw>
                </a:effectLst>
                <a:uLnTx/>
                <a:uFillTx/>
                <a:latin typeface="Times New Roman" panose="02020603050405020304" pitchFamily="18" charset="0"/>
                <a:ea typeface="+mn-ea"/>
                <a:cs typeface="Times New Roman" panose="02020603050405020304" pitchFamily="18" charset="0"/>
                <a:sym typeface="Arial" panose="020B0604020202020204"/>
              </a:rPr>
              <a:t>2b</a:t>
            </a:r>
            <a:r>
              <a:rPr kumimoji="0" lang="en-US" sz="3000" b="1" i="0" u="none" strike="noStrike" kern="0" cap="none" spc="0" normalizeH="0" baseline="0" noProof="0" dirty="0">
                <a:ln w="1905"/>
                <a:solidFill>
                  <a:srgbClr val="0000FF"/>
                </a:solidFill>
                <a:effectLst>
                  <a:innerShdw blurRad="69850" dist="43180" dir="5400000">
                    <a:srgbClr val="000000">
                      <a:alpha val="65000"/>
                    </a:srgbClr>
                  </a:innerShdw>
                </a:effectLst>
                <a:uLnTx/>
                <a:uFillTx/>
                <a:latin typeface="Times New Roman" panose="02020603050405020304" pitchFamily="18" charset="0"/>
                <a:ea typeface="+mn-ea"/>
                <a:cs typeface="Times New Roman" panose="02020603050405020304" pitchFamily="18" charset="0"/>
                <a:sym typeface="Arial" panose="020B0604020202020204"/>
              </a:rPr>
              <a:t>. </a:t>
            </a:r>
            <a:r>
              <a:rPr kumimoji="0" lang="en-US" altLang="en-US" sz="3200" b="1" i="0" u="none" strike="noStrike" kern="0" cap="none" spc="0" normalizeH="0" baseline="0" noProof="0" dirty="0" err="1">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Tiếng</a:t>
            </a:r>
            <a:r>
              <a:rPr kumimoji="0" lang="en-US" altLang="en-US" sz="3200" b="1" i="0" u="none" strike="noStrike" kern="0" cap="none" spc="0" normalizeH="0" baseline="0" noProof="0" dirty="0">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 có </a:t>
            </a:r>
            <a:r>
              <a:rPr kumimoji="0" lang="en-US" altLang="en-US" sz="3200" b="1" i="0" u="none" strike="noStrike" kern="0" cap="none" spc="0" normalizeH="0" baseline="0" noProof="0" dirty="0" err="1">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vần</a:t>
            </a:r>
            <a:r>
              <a:rPr kumimoji="0" lang="en-US" altLang="en-US" sz="3200" b="1" i="0" u="none" strike="noStrike" kern="0" cap="none" spc="0" normalizeH="0" baseline="0" noProof="0" dirty="0">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 </a:t>
            </a:r>
            <a:r>
              <a:rPr kumimoji="0" lang="en-US" altLang="en-US" sz="3200" b="1" i="0" u="none" strike="noStrike" kern="0" cap="none" spc="0" normalizeH="0" baseline="0" noProof="0" dirty="0" err="1">
                <a:ln>
                  <a:noFill/>
                </a:ln>
                <a:solidFill>
                  <a:srgbClr val="FF0066"/>
                </a:solidFill>
                <a:effectLst/>
                <a:uLnTx/>
                <a:uFillTx/>
                <a:latin typeface="Times New Roman" panose="02020603050405020304" pitchFamily="18" charset="0"/>
                <a:ea typeface="+mn-ea"/>
                <a:cs typeface="Arial" panose="020B0604020202020204"/>
                <a:sym typeface="Arial" panose="020B0604020202020204"/>
              </a:rPr>
              <a:t>âc</a:t>
            </a:r>
            <a:r>
              <a:rPr kumimoji="0" lang="en-US" altLang="en-US" sz="3200" b="1" i="0" u="none" strike="noStrike" kern="0" cap="none" spc="0" normalizeH="0" baseline="0" noProof="0" dirty="0">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 </a:t>
            </a:r>
            <a:r>
              <a:rPr kumimoji="0" lang="en-US" altLang="en-US" sz="3200" b="1" i="0" u="none" strike="noStrike" kern="0" cap="none" spc="0" normalizeH="0" baseline="0" noProof="0" dirty="0" err="1">
                <a:ln>
                  <a:noFill/>
                </a:ln>
                <a:solidFill>
                  <a:srgbClr val="0033CC"/>
                </a:solidFill>
                <a:effectLst/>
                <a:uLnTx/>
                <a:uFillTx/>
                <a:latin typeface="Times New Roman" panose="02020603050405020304" pitchFamily="18" charset="0"/>
                <a:ea typeface="+mn-ea"/>
                <a:cs typeface="Arial" panose="020B0604020202020204"/>
                <a:sym typeface="Arial" panose="020B0604020202020204"/>
              </a:rPr>
              <a:t>hoặc</a:t>
            </a:r>
            <a:r>
              <a:rPr kumimoji="0" lang="en-US" altLang="en-US" sz="3200" b="1" i="0" u="none" strike="noStrike" kern="0" cap="none" spc="0" normalizeH="0" baseline="0" noProof="0" dirty="0">
                <a:ln>
                  <a:noFill/>
                </a:ln>
                <a:solidFill>
                  <a:srgbClr val="000000"/>
                </a:solidFill>
                <a:effectLst/>
                <a:uLnTx/>
                <a:uFillTx/>
                <a:latin typeface="Times New Roman" panose="02020603050405020304" pitchFamily="18" charset="0"/>
                <a:ea typeface="+mn-ea"/>
                <a:cs typeface="Arial" panose="020B0604020202020204"/>
                <a:sym typeface="Arial" panose="020B0604020202020204"/>
              </a:rPr>
              <a:t> </a:t>
            </a:r>
            <a:r>
              <a:rPr kumimoji="0" lang="vi-VN" altLang="en-US" sz="3200" b="1" i="0" u="none" strike="noStrike" kern="0" cap="none" spc="0" normalizeH="0" baseline="0" noProof="0" dirty="0">
                <a:ln>
                  <a:noFill/>
                </a:ln>
                <a:solidFill>
                  <a:srgbClr val="FF0066"/>
                </a:solidFill>
                <a:effectLst/>
                <a:uLnTx/>
                <a:uFillTx/>
                <a:latin typeface="Times New Roman" panose="02020603050405020304" pitchFamily="18" charset="0"/>
                <a:ea typeface="+mn-ea"/>
                <a:cs typeface="Arial" panose="020B0604020202020204"/>
                <a:sym typeface="Arial" panose="020B0604020202020204"/>
              </a:rPr>
              <a:t>ât</a:t>
            </a:r>
            <a:r>
              <a:rPr kumimoji="0" lang="en-US" sz="3000" b="1" i="0" u="none" strike="noStrike" kern="0" cap="none" spc="0" normalizeH="0" baseline="0" noProof="0" dirty="0">
                <a:ln w="1905"/>
                <a:gradFill>
                  <a:gsLst>
                    <a:gs pos="0">
                      <a:srgbClr val="F8F4EC">
                        <a:shade val="20000"/>
                        <a:satMod val="200000"/>
                      </a:srgbClr>
                    </a:gs>
                    <a:gs pos="78000">
                      <a:srgbClr val="F8F4EC">
                        <a:tint val="90000"/>
                        <a:shade val="89000"/>
                        <a:satMod val="220000"/>
                      </a:srgbClr>
                    </a:gs>
                    <a:gs pos="100000">
                      <a:srgbClr val="F8F4EC">
                        <a:tint val="12000"/>
                        <a:satMod val="255000"/>
                      </a:srgbClr>
                    </a:gs>
                  </a:gsLst>
                  <a:lin ang="5400000"/>
                </a:gradFill>
                <a:effectLst>
                  <a:innerShdw blurRad="69850" dist="43180" dir="5400000">
                    <a:srgbClr val="000000">
                      <a:alpha val="65000"/>
                    </a:srgbClr>
                  </a:innerShdw>
                </a:effectLst>
                <a:uLnTx/>
                <a:uFillTx/>
                <a:latin typeface="Times New Roman" panose="02020603050405020304" pitchFamily="18" charset="0"/>
                <a:ea typeface="+mn-ea"/>
                <a:cs typeface="Times New Roman" panose="02020603050405020304" pitchFamily="18" charset="0"/>
                <a:sym typeface="Arial" panose="020B0604020202020204"/>
              </a:rPr>
              <a:t>?</a:t>
            </a:r>
            <a:endParaRPr kumimoji="0" lang="en-US" sz="3000" b="1" i="0" u="none" strike="noStrike" kern="0" cap="none" spc="0" normalizeH="0" baseline="0" noProof="0" dirty="0">
              <a:ln w="1905"/>
              <a:gradFill>
                <a:gsLst>
                  <a:gs pos="0">
                    <a:srgbClr val="F8F4EC">
                      <a:shade val="20000"/>
                      <a:satMod val="200000"/>
                    </a:srgbClr>
                  </a:gs>
                  <a:gs pos="78000">
                    <a:srgbClr val="F8F4EC">
                      <a:tint val="90000"/>
                      <a:shade val="89000"/>
                      <a:satMod val="220000"/>
                    </a:srgbClr>
                  </a:gs>
                  <a:gs pos="100000">
                    <a:srgbClr val="F8F4EC">
                      <a:tint val="12000"/>
                      <a:satMod val="255000"/>
                    </a:srgbClr>
                  </a:gs>
                </a:gsLst>
                <a:lin ang="5400000"/>
              </a:gradFill>
              <a:effectLst>
                <a:innerShdw blurRad="69850" dist="43180" dir="5400000">
                  <a:srgbClr val="000000">
                    <a:alpha val="65000"/>
                  </a:srgbClr>
                </a:innerShdw>
              </a:effectLst>
              <a:uLnTx/>
              <a:uFillTx/>
              <a:latin typeface="Times New Roman" panose="02020603050405020304" pitchFamily="18" charset="0"/>
              <a:ea typeface="+mn-ea"/>
              <a:cs typeface="Times New Roman" panose="02020603050405020304" pitchFamily="18" charset="0"/>
              <a:sym typeface="Arial" panose="020B0604020202020204"/>
            </a:endParaRPr>
          </a:p>
        </p:txBody>
      </p:sp>
      <p:pic>
        <p:nvPicPr>
          <p:cNvPr id="25606" name="Picture 7"/>
          <p:cNvPicPr>
            <a:picLocks noChangeAspect="1"/>
          </p:cNvPicPr>
          <p:nvPr/>
        </p:nvPicPr>
        <p:blipFill>
          <a:blip r:embed="rId1"/>
          <a:stretch>
            <a:fillRect/>
          </a:stretch>
        </p:blipFill>
        <p:spPr>
          <a:xfrm>
            <a:off x="2492375" y="5707063"/>
            <a:ext cx="4183063" cy="258762"/>
          </a:xfrm>
          <a:prstGeom prst="rect">
            <a:avLst/>
          </a:prstGeom>
          <a:noFill/>
          <a:ln w="9525">
            <a:noFill/>
          </a:ln>
        </p:spPr>
      </p:pic>
      <p:sp>
        <p:nvSpPr>
          <p:cNvPr id="3" name="Text Box 2"/>
          <p:cNvSpPr txBox="1"/>
          <p:nvPr/>
        </p:nvSpPr>
        <p:spPr>
          <a:xfrm>
            <a:off x="2865755" y="1797050"/>
            <a:ext cx="63754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lất</a:t>
            </a:r>
            <a:endParaRPr lang="en-US"/>
          </a:p>
        </p:txBody>
      </p:sp>
      <p:sp>
        <p:nvSpPr>
          <p:cNvPr id="4" name="Text Box 3"/>
          <p:cNvSpPr txBox="1"/>
          <p:nvPr/>
        </p:nvSpPr>
        <p:spPr>
          <a:xfrm>
            <a:off x="4343400" y="2133600"/>
            <a:ext cx="1019810" cy="521970"/>
          </a:xfrm>
          <a:prstGeom prst="rect">
            <a:avLst/>
          </a:prstGeom>
          <a:noFill/>
        </p:spPr>
        <p:txBody>
          <a:bodyPr wrap="square" rtlCol="0">
            <a:spAutoFit/>
          </a:bodyPr>
          <a:p>
            <a:r>
              <a:rPr lang="vi-VN" altLang="en-US" dirty="0">
                <a:solidFill>
                  <a:srgbClr val="595959"/>
                </a:solidFill>
                <a:latin typeface="Times New Roman" panose="02020603050405020304" pitchFamily="18" charset="0"/>
                <a:ea typeface="Barlow"/>
                <a:sym typeface="Barlow"/>
              </a:rPr>
              <a:t> </a:t>
            </a:r>
            <a:r>
              <a:rPr lang="en-US" altLang="en-US" dirty="0">
                <a:solidFill>
                  <a:srgbClr val="FF0066"/>
                </a:solidFill>
                <a:latin typeface="Times New Roman" panose="02020603050405020304" pitchFamily="18" charset="0"/>
                <a:ea typeface="Barlow"/>
                <a:sym typeface="Barlow"/>
              </a:rPr>
              <a:t>nhấc </a:t>
            </a:r>
            <a:endParaRPr lang="en-US"/>
          </a:p>
        </p:txBody>
      </p:sp>
      <p:sp>
        <p:nvSpPr>
          <p:cNvPr id="8" name="Text Box 7"/>
          <p:cNvSpPr txBox="1"/>
          <p:nvPr/>
        </p:nvSpPr>
        <p:spPr>
          <a:xfrm>
            <a:off x="2743200" y="2514600"/>
            <a:ext cx="88265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bật</a:t>
            </a:r>
            <a:endParaRPr lang="en-US"/>
          </a:p>
        </p:txBody>
      </p:sp>
      <p:sp>
        <p:nvSpPr>
          <p:cNvPr id="9" name="Text Box 8"/>
          <p:cNvSpPr txBox="1"/>
          <p:nvPr/>
        </p:nvSpPr>
        <p:spPr>
          <a:xfrm>
            <a:off x="8001000" y="2514600"/>
            <a:ext cx="78994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rất</a:t>
            </a:r>
            <a:r>
              <a:rPr lang="en-US" altLang="en-US" dirty="0">
                <a:solidFill>
                  <a:srgbClr val="595959"/>
                </a:solidFill>
                <a:latin typeface="Times New Roman" panose="02020603050405020304" pitchFamily="18" charset="0"/>
                <a:ea typeface="Barlow"/>
                <a:sym typeface="Barlow"/>
              </a:rPr>
              <a:t> </a:t>
            </a:r>
            <a:endParaRPr lang="en-US"/>
          </a:p>
        </p:txBody>
      </p:sp>
      <p:sp>
        <p:nvSpPr>
          <p:cNvPr id="10" name="Text Box 9"/>
          <p:cNvSpPr txBox="1"/>
          <p:nvPr/>
        </p:nvSpPr>
        <p:spPr>
          <a:xfrm>
            <a:off x="4953000" y="3733800"/>
            <a:ext cx="78105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bậc</a:t>
            </a:r>
            <a:endParaRPr lang="en-US"/>
          </a:p>
        </p:txBody>
      </p:sp>
      <p:sp>
        <p:nvSpPr>
          <p:cNvPr id="11" name="Text Box 10"/>
          <p:cNvSpPr txBox="1"/>
          <p:nvPr/>
        </p:nvSpPr>
        <p:spPr>
          <a:xfrm>
            <a:off x="457200" y="4876800"/>
            <a:ext cx="93345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nhấc</a:t>
            </a:r>
            <a:r>
              <a:rPr lang="en-US" altLang="en-US" dirty="0">
                <a:solidFill>
                  <a:srgbClr val="595959"/>
                </a:solidFill>
                <a:latin typeface="Times New Roman" panose="02020603050405020304" pitchFamily="18" charset="0"/>
                <a:ea typeface="Barlow"/>
                <a:sym typeface="Barlow"/>
              </a:rPr>
              <a:t> </a:t>
            </a:r>
            <a:endParaRPr lang="en-US"/>
          </a:p>
        </p:txBody>
      </p:sp>
      <p:sp>
        <p:nvSpPr>
          <p:cNvPr id="12" name="Text Box 11"/>
          <p:cNvSpPr txBox="1"/>
          <p:nvPr/>
        </p:nvSpPr>
        <p:spPr>
          <a:xfrm>
            <a:off x="3886200" y="4876800"/>
            <a:ext cx="741680" cy="521970"/>
          </a:xfrm>
          <a:prstGeom prst="rect">
            <a:avLst/>
          </a:prstGeom>
          <a:noFill/>
        </p:spPr>
        <p:txBody>
          <a:bodyPr wrap="square" rtlCol="0">
            <a:spAutoFit/>
          </a:bodyPr>
          <a:p>
            <a:r>
              <a:rPr lang="en-US" altLang="en-US" dirty="0">
                <a:solidFill>
                  <a:srgbClr val="FF0066"/>
                </a:solidFill>
                <a:latin typeface="Times New Roman" panose="02020603050405020304" pitchFamily="18" charset="0"/>
                <a:ea typeface="Barlow"/>
                <a:sym typeface="Barlow"/>
              </a:rPr>
              <a:t>bậc</a:t>
            </a:r>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0" fill="hold"/>
                                        <p:tgtEl>
                                          <p:spTgt spid="8"/>
                                        </p:tgtEl>
                                        <p:attrNameLst>
                                          <p:attrName>ppt_x</p:attrName>
                                        </p:attrNameLst>
                                      </p:cBhvr>
                                      <p:tavLst>
                                        <p:tav tm="0">
                                          <p:val>
                                            <p:strVal val="#ppt_x"/>
                                          </p:val>
                                        </p:tav>
                                        <p:tav tm="100000">
                                          <p:val>
                                            <p:strVal val="#ppt_x"/>
                                          </p:val>
                                        </p:tav>
                                      </p:tavLst>
                                    </p:anim>
                                    <p:anim calcmode="lin" valueType="num">
                                      <p:cBhvr additive="base">
                                        <p:cTn id="23"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in)">
                                      <p:cBhvr>
                                        <p:cTn id="28" dur="2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ox(in)">
                                      <p:cBhvr>
                                        <p:cTn id="33" dur="2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checkerboard(across)">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heckerboard(across)">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Text Box 8"/>
          <p:cNvSpPr txBox="1"/>
          <p:nvPr/>
        </p:nvSpPr>
        <p:spPr>
          <a:xfrm>
            <a:off x="696913" y="592138"/>
            <a:ext cx="5257800"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Bài 3: Thi tìm các tính từ :</a:t>
            </a:r>
            <a:endParaRPr lang="en-US" altLang="vi-VN" dirty="0">
              <a:solidFill>
                <a:srgbClr val="3333FF"/>
              </a:solidFill>
              <a:latin typeface="Times New Roman" panose="02020603050405020304" pitchFamily="18" charset="0"/>
            </a:endParaRPr>
          </a:p>
        </p:txBody>
      </p:sp>
      <p:sp>
        <p:nvSpPr>
          <p:cNvPr id="26627" name="Text Box 9"/>
          <p:cNvSpPr txBox="1"/>
          <p:nvPr/>
        </p:nvSpPr>
        <p:spPr>
          <a:xfrm>
            <a:off x="660400" y="1143000"/>
            <a:ext cx="6426200" cy="521970"/>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a) Chứa tiếng bắt bắt đầu bằng </a:t>
            </a:r>
            <a:r>
              <a:rPr lang="en-US" altLang="vi-VN" dirty="0">
                <a:solidFill>
                  <a:srgbClr val="FF3300"/>
                </a:solidFill>
                <a:latin typeface="Times New Roman" panose="02020603050405020304" pitchFamily="18" charset="0"/>
              </a:rPr>
              <a:t>s</a:t>
            </a:r>
            <a:r>
              <a:rPr lang="en-US" altLang="vi-VN" dirty="0">
                <a:solidFill>
                  <a:srgbClr val="3333FF"/>
                </a:solidFill>
                <a:latin typeface="Times New Roman" panose="02020603050405020304" pitchFamily="18" charset="0"/>
              </a:rPr>
              <a:t> hay </a:t>
            </a:r>
            <a:r>
              <a:rPr lang="en-US" altLang="vi-VN" dirty="0">
                <a:solidFill>
                  <a:srgbClr val="FF3300"/>
                </a:solidFill>
                <a:latin typeface="Times New Roman" panose="02020603050405020304" pitchFamily="18" charset="0"/>
              </a:rPr>
              <a:t>x.</a:t>
            </a:r>
            <a:endParaRPr lang="en-US" altLang="vi-VN" dirty="0">
              <a:solidFill>
                <a:srgbClr val="3333FF"/>
              </a:solidFill>
              <a:latin typeface="Times New Roman" panose="02020603050405020304" pitchFamily="18" charset="0"/>
            </a:endParaRPr>
          </a:p>
        </p:txBody>
      </p:sp>
      <p:sp>
        <p:nvSpPr>
          <p:cNvPr id="20491" name="Text Box 11"/>
          <p:cNvSpPr txBox="1"/>
          <p:nvPr/>
        </p:nvSpPr>
        <p:spPr>
          <a:xfrm>
            <a:off x="796925" y="1752600"/>
            <a:ext cx="2708275" cy="523875"/>
          </a:xfrm>
          <a:prstGeom prst="rect">
            <a:avLst/>
          </a:prstGeom>
          <a:noFill/>
          <a:ln w="9525">
            <a:noFill/>
          </a:ln>
        </p:spPr>
        <p:txBody>
          <a:bodyPr>
            <a:spAutoFit/>
          </a:bodyPr>
          <a:p>
            <a:pPr eaLnBrk="1" hangingPunct="1">
              <a:spcBef>
                <a:spcPct val="50000"/>
              </a:spcBef>
            </a:pPr>
            <a:r>
              <a:rPr lang="en-US" altLang="vi-VN" dirty="0">
                <a:latin typeface="Times New Roman" panose="02020603050405020304" pitchFamily="18" charset="0"/>
              </a:rPr>
              <a:t>M : sung sướng, </a:t>
            </a:r>
            <a:endParaRPr lang="en-US" altLang="vi-VN" dirty="0">
              <a:latin typeface="Times New Roman" panose="02020603050405020304" pitchFamily="18" charset="0"/>
            </a:endParaRPr>
          </a:p>
        </p:txBody>
      </p:sp>
      <p:sp>
        <p:nvSpPr>
          <p:cNvPr id="2" name="TextBox 1"/>
          <p:cNvSpPr txBox="1"/>
          <p:nvPr/>
        </p:nvSpPr>
        <p:spPr>
          <a:xfrm>
            <a:off x="3352800" y="1752600"/>
            <a:ext cx="762000" cy="523875"/>
          </a:xfrm>
          <a:prstGeom prst="rect">
            <a:avLst/>
          </a:prstGeom>
          <a:noFill/>
          <a:ln w="9525">
            <a:noFill/>
          </a:ln>
        </p:spPr>
        <p:txBody>
          <a:bodyPr>
            <a:spAutoFit/>
          </a:bodyPr>
          <a:p>
            <a:r>
              <a:rPr lang="en-US" altLang="vi-VN" dirty="0">
                <a:latin typeface="Times New Roman" panose="02020603050405020304" pitchFamily="18" charset="0"/>
              </a:rPr>
              <a:t>xấu</a:t>
            </a:r>
            <a:endParaRPr lang="en-US" altLang="vi-VN" dirty="0">
              <a:latin typeface="Times New Roman" panose="02020603050405020304" pitchFamily="18" charset="0"/>
            </a:endParaRPr>
          </a:p>
        </p:txBody>
      </p:sp>
      <p:sp>
        <p:nvSpPr>
          <p:cNvPr id="10" name="TextBox 9"/>
          <p:cNvSpPr txBox="1"/>
          <p:nvPr/>
        </p:nvSpPr>
        <p:spPr>
          <a:xfrm>
            <a:off x="304800" y="2276475"/>
            <a:ext cx="1295400" cy="522288"/>
          </a:xfrm>
          <a:prstGeom prst="rect">
            <a:avLst/>
          </a:prstGeom>
          <a:noFill/>
          <a:ln w="9525">
            <a:noFill/>
          </a:ln>
        </p:spPr>
        <p:txBody>
          <a:bodyPr>
            <a:spAutoFit/>
          </a:bodyPr>
          <a:p>
            <a:r>
              <a:rPr lang="en-US" altLang="vi-VN" dirty="0">
                <a:solidFill>
                  <a:srgbClr val="3333FF"/>
                </a:solidFill>
                <a:latin typeface="Times New Roman" panose="02020603050405020304" pitchFamily="18" charset="0"/>
              </a:rPr>
              <a:t> - sâu,</a:t>
            </a:r>
            <a:endParaRPr lang="en-US" altLang="vi-VN" dirty="0">
              <a:solidFill>
                <a:srgbClr val="3333FF"/>
              </a:solidFill>
              <a:latin typeface="Times New Roman" panose="02020603050405020304" pitchFamily="18" charset="0"/>
            </a:endParaRPr>
          </a:p>
        </p:txBody>
      </p:sp>
      <p:sp>
        <p:nvSpPr>
          <p:cNvPr id="11" name="Text Box 11"/>
          <p:cNvSpPr txBox="1"/>
          <p:nvPr/>
        </p:nvSpPr>
        <p:spPr>
          <a:xfrm>
            <a:off x="1397000" y="2276475"/>
            <a:ext cx="1928813" cy="522288"/>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siêng năng, </a:t>
            </a:r>
            <a:endParaRPr lang="en-US" altLang="vi-VN" dirty="0">
              <a:solidFill>
                <a:srgbClr val="3333FF"/>
              </a:solidFill>
              <a:latin typeface="Times New Roman" panose="02020603050405020304" pitchFamily="18" charset="0"/>
            </a:endParaRPr>
          </a:p>
        </p:txBody>
      </p:sp>
      <p:sp>
        <p:nvSpPr>
          <p:cNvPr id="12" name="Text Box 11"/>
          <p:cNvSpPr txBox="1"/>
          <p:nvPr/>
        </p:nvSpPr>
        <p:spPr>
          <a:xfrm>
            <a:off x="3252788" y="2271713"/>
            <a:ext cx="1928812"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sảng khoái, </a:t>
            </a:r>
            <a:endParaRPr lang="en-US" altLang="vi-VN" dirty="0">
              <a:solidFill>
                <a:srgbClr val="3333FF"/>
              </a:solidFill>
              <a:latin typeface="Times New Roman" panose="02020603050405020304" pitchFamily="18" charset="0"/>
            </a:endParaRPr>
          </a:p>
        </p:txBody>
      </p:sp>
      <p:sp>
        <p:nvSpPr>
          <p:cNvPr id="13" name="Text Box 11"/>
          <p:cNvSpPr txBox="1"/>
          <p:nvPr/>
        </p:nvSpPr>
        <p:spPr>
          <a:xfrm>
            <a:off x="5184775" y="2271713"/>
            <a:ext cx="1749425"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sáng láng, </a:t>
            </a:r>
            <a:endParaRPr lang="en-US" altLang="vi-VN" dirty="0">
              <a:solidFill>
                <a:srgbClr val="3333FF"/>
              </a:solidFill>
              <a:latin typeface="Times New Roman" panose="02020603050405020304" pitchFamily="18" charset="0"/>
            </a:endParaRPr>
          </a:p>
        </p:txBody>
      </p:sp>
      <p:sp>
        <p:nvSpPr>
          <p:cNvPr id="14" name="Text Box 11"/>
          <p:cNvSpPr txBox="1"/>
          <p:nvPr/>
        </p:nvSpPr>
        <p:spPr>
          <a:xfrm>
            <a:off x="6834188" y="2276475"/>
            <a:ext cx="1928812" cy="522288"/>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sáng ngời, </a:t>
            </a:r>
            <a:endParaRPr lang="en-US" altLang="vi-VN" dirty="0">
              <a:solidFill>
                <a:srgbClr val="3333FF"/>
              </a:solidFill>
              <a:latin typeface="Times New Roman" panose="02020603050405020304" pitchFamily="18" charset="0"/>
            </a:endParaRPr>
          </a:p>
        </p:txBody>
      </p:sp>
      <p:sp>
        <p:nvSpPr>
          <p:cNvPr id="15" name="Text Box 11"/>
          <p:cNvSpPr txBox="1"/>
          <p:nvPr/>
        </p:nvSpPr>
        <p:spPr>
          <a:xfrm>
            <a:off x="660400" y="2790825"/>
            <a:ext cx="1700213"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sáng suốt, </a:t>
            </a:r>
            <a:endParaRPr lang="en-US" altLang="vi-VN" dirty="0">
              <a:solidFill>
                <a:srgbClr val="3333FF"/>
              </a:solidFill>
              <a:latin typeface="Times New Roman" panose="02020603050405020304" pitchFamily="18" charset="0"/>
            </a:endParaRPr>
          </a:p>
        </p:txBody>
      </p:sp>
      <p:sp>
        <p:nvSpPr>
          <p:cNvPr id="16" name="Text Box 11"/>
          <p:cNvSpPr txBox="1"/>
          <p:nvPr/>
        </p:nvSpPr>
        <p:spPr>
          <a:xfrm>
            <a:off x="2287588" y="2787650"/>
            <a:ext cx="1293812"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sáng ý, </a:t>
            </a:r>
            <a:endParaRPr lang="en-US" altLang="vi-VN" dirty="0">
              <a:solidFill>
                <a:srgbClr val="3333FF"/>
              </a:solidFill>
              <a:latin typeface="Times New Roman" panose="02020603050405020304" pitchFamily="18" charset="0"/>
            </a:endParaRPr>
          </a:p>
        </p:txBody>
      </p:sp>
      <p:sp>
        <p:nvSpPr>
          <p:cNvPr id="17" name="Text Box 11"/>
          <p:cNvSpPr txBox="1"/>
          <p:nvPr/>
        </p:nvSpPr>
        <p:spPr>
          <a:xfrm>
            <a:off x="3505200" y="2798763"/>
            <a:ext cx="1524000"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sành sỏi, </a:t>
            </a:r>
            <a:endParaRPr lang="en-US" altLang="vi-VN" dirty="0">
              <a:solidFill>
                <a:srgbClr val="3333FF"/>
              </a:solidFill>
              <a:latin typeface="Times New Roman" panose="02020603050405020304" pitchFamily="18" charset="0"/>
            </a:endParaRPr>
          </a:p>
        </p:txBody>
      </p:sp>
      <p:sp>
        <p:nvSpPr>
          <p:cNvPr id="18" name="Text Box 11"/>
          <p:cNvSpPr txBox="1"/>
          <p:nvPr/>
        </p:nvSpPr>
        <p:spPr>
          <a:xfrm>
            <a:off x="4989513" y="2787650"/>
            <a:ext cx="1930400" cy="523875"/>
          </a:xfrm>
          <a:prstGeom prst="rect">
            <a:avLst/>
          </a:prstGeom>
          <a:noFill/>
          <a:ln w="9525">
            <a:noFill/>
          </a:ln>
        </p:spPr>
        <p:txBody>
          <a:bodyPr>
            <a:spAutoFit/>
          </a:bodyPr>
          <a:p>
            <a:pPr eaLnBrk="1" hangingPunct="1">
              <a:spcBef>
                <a:spcPct val="50000"/>
              </a:spcBef>
            </a:pPr>
            <a:r>
              <a:rPr lang="en-US" altLang="vi-VN" dirty="0">
                <a:solidFill>
                  <a:srgbClr val="3333FF"/>
                </a:solidFill>
                <a:latin typeface="Times New Roman" panose="02020603050405020304" pitchFamily="18" charset="0"/>
              </a:rPr>
              <a:t>sát sao, …</a:t>
            </a:r>
            <a:endParaRPr lang="en-US" altLang="vi-VN" dirty="0">
              <a:solidFill>
                <a:srgbClr val="3333FF"/>
              </a:solidFill>
              <a:latin typeface="Times New Roman" panose="02020603050405020304" pitchFamily="18" charset="0"/>
            </a:endParaRPr>
          </a:p>
        </p:txBody>
      </p:sp>
      <p:sp>
        <p:nvSpPr>
          <p:cNvPr id="19" name="Text Box 11"/>
          <p:cNvSpPr txBox="1"/>
          <p:nvPr/>
        </p:nvSpPr>
        <p:spPr>
          <a:xfrm>
            <a:off x="457200" y="3338513"/>
            <a:ext cx="1524000"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  xanh, </a:t>
            </a:r>
            <a:endParaRPr lang="en-US" altLang="vi-VN" dirty="0">
              <a:solidFill>
                <a:srgbClr val="FF0000"/>
              </a:solidFill>
              <a:latin typeface="Times New Roman" panose="02020603050405020304" pitchFamily="18" charset="0"/>
            </a:endParaRPr>
          </a:p>
        </p:txBody>
      </p:sp>
      <p:sp>
        <p:nvSpPr>
          <p:cNvPr id="20" name="Text Box 11"/>
          <p:cNvSpPr txBox="1"/>
          <p:nvPr/>
        </p:nvSpPr>
        <p:spPr>
          <a:xfrm>
            <a:off x="1951038" y="3303588"/>
            <a:ext cx="687387" cy="522287"/>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 </a:t>
            </a:r>
            <a:endParaRPr lang="en-US" altLang="vi-VN" dirty="0">
              <a:solidFill>
                <a:srgbClr val="FF0000"/>
              </a:solidFill>
              <a:latin typeface="Times New Roman" panose="02020603050405020304" pitchFamily="18" charset="0"/>
            </a:endParaRPr>
          </a:p>
        </p:txBody>
      </p:sp>
      <p:sp>
        <p:nvSpPr>
          <p:cNvPr id="21" name="Text Box 11"/>
          <p:cNvSpPr txBox="1"/>
          <p:nvPr/>
        </p:nvSpPr>
        <p:spPr>
          <a:xfrm>
            <a:off x="2709863" y="3333750"/>
            <a:ext cx="1862137"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xanh biếc, </a:t>
            </a:r>
            <a:endParaRPr lang="en-US" altLang="vi-VN" dirty="0">
              <a:solidFill>
                <a:srgbClr val="FF0000"/>
              </a:solidFill>
              <a:latin typeface="Times New Roman" panose="02020603050405020304" pitchFamily="18" charset="0"/>
            </a:endParaRPr>
          </a:p>
        </p:txBody>
      </p:sp>
      <p:sp>
        <p:nvSpPr>
          <p:cNvPr id="22" name="Text Box 11"/>
          <p:cNvSpPr txBox="1"/>
          <p:nvPr/>
        </p:nvSpPr>
        <p:spPr>
          <a:xfrm>
            <a:off x="4406900" y="3311525"/>
            <a:ext cx="1841500" cy="522288"/>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xanh non, </a:t>
            </a:r>
            <a:endParaRPr lang="en-US" altLang="vi-VN" dirty="0">
              <a:solidFill>
                <a:srgbClr val="FF0000"/>
              </a:solidFill>
              <a:latin typeface="Times New Roman" panose="02020603050405020304" pitchFamily="18" charset="0"/>
            </a:endParaRPr>
          </a:p>
        </p:txBody>
      </p:sp>
      <p:sp>
        <p:nvSpPr>
          <p:cNvPr id="23" name="Text Box 11"/>
          <p:cNvSpPr txBox="1"/>
          <p:nvPr/>
        </p:nvSpPr>
        <p:spPr>
          <a:xfrm>
            <a:off x="6043613" y="3276600"/>
            <a:ext cx="2033587"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xanh mướt, </a:t>
            </a:r>
            <a:endParaRPr lang="en-US" altLang="vi-VN" dirty="0">
              <a:solidFill>
                <a:srgbClr val="FF0000"/>
              </a:solidFill>
              <a:latin typeface="Times New Roman" panose="02020603050405020304" pitchFamily="18" charset="0"/>
            </a:endParaRPr>
          </a:p>
        </p:txBody>
      </p:sp>
      <p:sp>
        <p:nvSpPr>
          <p:cNvPr id="24" name="Text Box 11"/>
          <p:cNvSpPr txBox="1"/>
          <p:nvPr/>
        </p:nvSpPr>
        <p:spPr>
          <a:xfrm>
            <a:off x="609600" y="3876675"/>
            <a:ext cx="1752600"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xanh rờn, </a:t>
            </a:r>
            <a:endParaRPr lang="en-US" altLang="vi-VN" dirty="0">
              <a:solidFill>
                <a:srgbClr val="FF0000"/>
              </a:solidFill>
              <a:latin typeface="Times New Roman" panose="02020603050405020304" pitchFamily="18" charset="0"/>
            </a:endParaRPr>
          </a:p>
        </p:txBody>
      </p:sp>
      <p:sp>
        <p:nvSpPr>
          <p:cNvPr id="25" name="Text Box 11"/>
          <p:cNvSpPr txBox="1"/>
          <p:nvPr/>
        </p:nvSpPr>
        <p:spPr>
          <a:xfrm>
            <a:off x="2333625" y="3876675"/>
            <a:ext cx="1400175"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xa vời, </a:t>
            </a:r>
            <a:endParaRPr lang="en-US" altLang="vi-VN" dirty="0">
              <a:solidFill>
                <a:srgbClr val="FF0000"/>
              </a:solidFill>
              <a:latin typeface="Times New Roman" panose="02020603050405020304" pitchFamily="18" charset="0"/>
            </a:endParaRPr>
          </a:p>
        </p:txBody>
      </p:sp>
      <p:sp>
        <p:nvSpPr>
          <p:cNvPr id="26" name="Text Box 11"/>
          <p:cNvSpPr txBox="1"/>
          <p:nvPr/>
        </p:nvSpPr>
        <p:spPr>
          <a:xfrm>
            <a:off x="3511550" y="3848100"/>
            <a:ext cx="1289050" cy="523875"/>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xấu xí, </a:t>
            </a:r>
            <a:endParaRPr lang="en-US" altLang="vi-VN" dirty="0">
              <a:solidFill>
                <a:srgbClr val="FF0000"/>
              </a:solidFill>
              <a:latin typeface="Times New Roman" panose="02020603050405020304" pitchFamily="18" charset="0"/>
            </a:endParaRPr>
          </a:p>
        </p:txBody>
      </p:sp>
      <p:sp>
        <p:nvSpPr>
          <p:cNvPr id="27" name="Text Box 11"/>
          <p:cNvSpPr txBox="1"/>
          <p:nvPr/>
        </p:nvSpPr>
        <p:spPr>
          <a:xfrm>
            <a:off x="4695825" y="3840163"/>
            <a:ext cx="2543175" cy="522287"/>
          </a:xfrm>
          <a:prstGeom prst="rect">
            <a:avLst/>
          </a:prstGeom>
          <a:noFill/>
          <a:ln w="9525">
            <a:noFill/>
          </a:ln>
        </p:spPr>
        <p:txBody>
          <a:bodyPr>
            <a:spAutoFit/>
          </a:bodyPr>
          <a:p>
            <a:pPr eaLnBrk="1" hangingPunct="1">
              <a:spcBef>
                <a:spcPct val="50000"/>
              </a:spcBef>
            </a:pPr>
            <a:r>
              <a:rPr lang="en-US" altLang="vi-VN" dirty="0">
                <a:solidFill>
                  <a:srgbClr val="FF0000"/>
                </a:solidFill>
                <a:latin typeface="Times New Roman" panose="02020603050405020304" pitchFamily="18" charset="0"/>
              </a:rPr>
              <a:t>xum xuê, …</a:t>
            </a:r>
            <a:endParaRPr lang="en-US" altLang="vi-VN" dirty="0">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0491"/>
                                        </p:tgtEl>
                                        <p:attrNameLst>
                                          <p:attrName>style.visibility</p:attrName>
                                        </p:attrNameLst>
                                      </p:cBhvr>
                                      <p:to>
                                        <p:strVal val="visible"/>
                                      </p:to>
                                    </p:set>
                                    <p:anim calcmode="lin" valueType="num">
                                      <p:cBhvr>
                                        <p:cTn id="7" dur="1000" fill="hold"/>
                                        <p:tgtEl>
                                          <p:spTgt spid="20491"/>
                                        </p:tgtEl>
                                        <p:attrNameLst>
                                          <p:attrName>ppt_x</p:attrName>
                                        </p:attrNameLst>
                                      </p:cBhvr>
                                      <p:tavLst>
                                        <p:tav tm="0">
                                          <p:val>
                                            <p:strVal val="#ppt_x-.2"/>
                                          </p:val>
                                        </p:tav>
                                        <p:tav tm="100000">
                                          <p:val>
                                            <p:strVal val="#ppt_x"/>
                                          </p:val>
                                        </p:tav>
                                      </p:tavLst>
                                    </p:anim>
                                    <p:anim calcmode="lin" valueType="num">
                                      <p:cBhvr>
                                        <p:cTn id="8" dur="1000" fill="hold"/>
                                        <p:tgtEl>
                                          <p:spTgt spid="2049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49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1000" fill="hold"/>
                                        <p:tgtEl>
                                          <p:spTgt spid="11"/>
                                        </p:tgtEl>
                                        <p:attrNameLst>
                                          <p:attrName>ppt_x</p:attrName>
                                        </p:attrNameLst>
                                      </p:cBhvr>
                                      <p:tavLst>
                                        <p:tav tm="0">
                                          <p:val>
                                            <p:strVal val="#ppt_x-.2"/>
                                          </p:val>
                                        </p:tav>
                                        <p:tav tm="100000">
                                          <p:val>
                                            <p:strVal val="#ppt_x"/>
                                          </p:val>
                                        </p:tav>
                                      </p:tavLst>
                                    </p:anim>
                                    <p:anim calcmode="lin" valueType="num">
                                      <p:cBhvr>
                                        <p:cTn id="27"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ppt_x</p:attrName>
                                        </p:attrNameLst>
                                      </p:cBhvr>
                                      <p:tavLst>
                                        <p:tav tm="0">
                                          <p:val>
                                            <p:strVal val="#ppt_x-.2"/>
                                          </p:val>
                                        </p:tav>
                                        <p:tav tm="100000">
                                          <p:val>
                                            <p:strVal val="#ppt_x"/>
                                          </p:val>
                                        </p:tav>
                                      </p:tavLst>
                                    </p:anim>
                                    <p:anim calcmode="lin" valueType="num">
                                      <p:cBhvr>
                                        <p:cTn id="3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p:cTn id="40" dur="1000" fill="hold"/>
                                        <p:tgtEl>
                                          <p:spTgt spid="13"/>
                                        </p:tgtEl>
                                        <p:attrNameLst>
                                          <p:attrName>ppt_x</p:attrName>
                                        </p:attrNameLst>
                                      </p:cBhvr>
                                      <p:tavLst>
                                        <p:tav tm="0">
                                          <p:val>
                                            <p:strVal val="#ppt_x-.2"/>
                                          </p:val>
                                        </p:tav>
                                        <p:tav tm="100000">
                                          <p:val>
                                            <p:strVal val="#ppt_x"/>
                                          </p:val>
                                        </p:tav>
                                      </p:tavLst>
                                    </p:anim>
                                    <p:anim calcmode="lin" valueType="num">
                                      <p:cBhvr>
                                        <p:cTn id="41"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42" dur="1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1000" fill="hold"/>
                                        <p:tgtEl>
                                          <p:spTgt spid="14"/>
                                        </p:tgtEl>
                                        <p:attrNameLst>
                                          <p:attrName>ppt_x</p:attrName>
                                        </p:attrNameLst>
                                      </p:cBhvr>
                                      <p:tavLst>
                                        <p:tav tm="0">
                                          <p:val>
                                            <p:strVal val="#ppt_x-.2"/>
                                          </p:val>
                                        </p:tav>
                                        <p:tav tm="100000">
                                          <p:val>
                                            <p:strVal val="#ppt_x"/>
                                          </p:val>
                                        </p:tav>
                                      </p:tavLst>
                                    </p:anim>
                                    <p:anim calcmode="lin" valueType="num">
                                      <p:cBhvr>
                                        <p:cTn id="48"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p:cTn id="54" dur="1000" fill="hold"/>
                                        <p:tgtEl>
                                          <p:spTgt spid="15"/>
                                        </p:tgtEl>
                                        <p:attrNameLst>
                                          <p:attrName>ppt_x</p:attrName>
                                        </p:attrNameLst>
                                      </p:cBhvr>
                                      <p:tavLst>
                                        <p:tav tm="0">
                                          <p:val>
                                            <p:strVal val="#ppt_x-.2"/>
                                          </p:val>
                                        </p:tav>
                                        <p:tav tm="100000">
                                          <p:val>
                                            <p:strVal val="#ppt_x"/>
                                          </p:val>
                                        </p:tav>
                                      </p:tavLst>
                                    </p:anim>
                                    <p:anim calcmode="lin" valueType="num">
                                      <p:cBhvr>
                                        <p:cTn id="55"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1000" fill="hold"/>
                                        <p:tgtEl>
                                          <p:spTgt spid="16"/>
                                        </p:tgtEl>
                                        <p:attrNameLst>
                                          <p:attrName>ppt_x</p:attrName>
                                        </p:attrNameLst>
                                      </p:cBhvr>
                                      <p:tavLst>
                                        <p:tav tm="0">
                                          <p:val>
                                            <p:strVal val="#ppt_x-.2"/>
                                          </p:val>
                                        </p:tav>
                                        <p:tav tm="100000">
                                          <p:val>
                                            <p:strVal val="#ppt_x"/>
                                          </p:val>
                                        </p:tav>
                                      </p:tavLst>
                                    </p:anim>
                                    <p:anim calcmode="lin" valueType="num">
                                      <p:cBhvr>
                                        <p:cTn id="62"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63" dur="10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29" presetClass="entr" presetSubtype="0"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ppt_x</p:attrName>
                                        </p:attrNameLst>
                                      </p:cBhvr>
                                      <p:tavLst>
                                        <p:tav tm="0">
                                          <p:val>
                                            <p:strVal val="#ppt_x-.2"/>
                                          </p:val>
                                        </p:tav>
                                        <p:tav tm="100000">
                                          <p:val>
                                            <p:strVal val="#ppt_x"/>
                                          </p:val>
                                        </p:tav>
                                      </p:tavLst>
                                    </p:anim>
                                    <p:anim calcmode="lin" valueType="num">
                                      <p:cBhvr>
                                        <p:cTn id="69"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70" dur="1000"/>
                                        <p:tgtEl>
                                          <p:spTgt spid="17"/>
                                        </p:tgtEl>
                                      </p:cBhvr>
                                    </p:animEffect>
                                  </p:childTnLst>
                                </p:cTn>
                              </p:par>
                            </p:childTnLst>
                          </p:cTn>
                        </p:par>
                      </p:childTnLst>
                    </p:cTn>
                  </p:par>
                  <p:par>
                    <p:cTn id="71" fill="hold">
                      <p:stCondLst>
                        <p:cond delay="indefinite"/>
                      </p:stCondLst>
                      <p:childTnLst>
                        <p:par>
                          <p:cTn id="72" fill="hold">
                            <p:stCondLst>
                              <p:cond delay="0"/>
                            </p:stCondLst>
                            <p:childTnLst>
                              <p:par>
                                <p:cTn id="73" presetID="29" presetClass="entr" presetSubtype="0"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p:cTn id="75" dur="1000" fill="hold"/>
                                        <p:tgtEl>
                                          <p:spTgt spid="18"/>
                                        </p:tgtEl>
                                        <p:attrNameLst>
                                          <p:attrName>ppt_x</p:attrName>
                                        </p:attrNameLst>
                                      </p:cBhvr>
                                      <p:tavLst>
                                        <p:tav tm="0">
                                          <p:val>
                                            <p:strVal val="#ppt_x-.2"/>
                                          </p:val>
                                        </p:tav>
                                        <p:tav tm="100000">
                                          <p:val>
                                            <p:strVal val="#ppt_x"/>
                                          </p:val>
                                        </p:tav>
                                      </p:tavLst>
                                    </p:anim>
                                    <p:anim calcmode="lin" valueType="num">
                                      <p:cBhvr>
                                        <p:cTn id="76"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77" dur="10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9"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1000" fill="hold"/>
                                        <p:tgtEl>
                                          <p:spTgt spid="19"/>
                                        </p:tgtEl>
                                        <p:attrNameLst>
                                          <p:attrName>ppt_x</p:attrName>
                                        </p:attrNameLst>
                                      </p:cBhvr>
                                      <p:tavLst>
                                        <p:tav tm="0">
                                          <p:val>
                                            <p:strVal val="#ppt_x-.2"/>
                                          </p:val>
                                        </p:tav>
                                        <p:tav tm="100000">
                                          <p:val>
                                            <p:strVal val="#ppt_x"/>
                                          </p:val>
                                        </p:tav>
                                      </p:tavLst>
                                    </p:anim>
                                    <p:anim calcmode="lin" valueType="num">
                                      <p:cBhvr>
                                        <p:cTn id="83"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84" dur="1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29" presetClass="entr" presetSubtype="0"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p:cTn id="89" dur="1000" fill="hold"/>
                                        <p:tgtEl>
                                          <p:spTgt spid="20"/>
                                        </p:tgtEl>
                                        <p:attrNameLst>
                                          <p:attrName>ppt_x</p:attrName>
                                        </p:attrNameLst>
                                      </p:cBhvr>
                                      <p:tavLst>
                                        <p:tav tm="0">
                                          <p:val>
                                            <p:strVal val="#ppt_x-.2"/>
                                          </p:val>
                                        </p:tav>
                                        <p:tav tm="100000">
                                          <p:val>
                                            <p:strVal val="#ppt_x"/>
                                          </p:val>
                                        </p:tav>
                                      </p:tavLst>
                                    </p:anim>
                                    <p:anim calcmode="lin" valueType="num">
                                      <p:cBhvr>
                                        <p:cTn id="90"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91" dur="1000"/>
                                        <p:tgtEl>
                                          <p:spTgt spid="20"/>
                                        </p:tgtEl>
                                      </p:cBhvr>
                                    </p:animEffect>
                                  </p:childTnLst>
                                </p:cTn>
                              </p:par>
                            </p:childTnLst>
                          </p:cTn>
                        </p:par>
                      </p:childTnLst>
                    </p:cTn>
                  </p:par>
                  <p:par>
                    <p:cTn id="92" fill="hold">
                      <p:stCondLst>
                        <p:cond delay="indefinite"/>
                      </p:stCondLst>
                      <p:childTnLst>
                        <p:par>
                          <p:cTn id="93" fill="hold">
                            <p:stCondLst>
                              <p:cond delay="0"/>
                            </p:stCondLst>
                            <p:childTnLst>
                              <p:par>
                                <p:cTn id="94" presetID="29" presetClass="entr" presetSubtype="0"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 calcmode="lin" valueType="num">
                                      <p:cBhvr>
                                        <p:cTn id="96" dur="1000" fill="hold"/>
                                        <p:tgtEl>
                                          <p:spTgt spid="21"/>
                                        </p:tgtEl>
                                        <p:attrNameLst>
                                          <p:attrName>ppt_x</p:attrName>
                                        </p:attrNameLst>
                                      </p:cBhvr>
                                      <p:tavLst>
                                        <p:tav tm="0">
                                          <p:val>
                                            <p:strVal val="#ppt_x-.2"/>
                                          </p:val>
                                        </p:tav>
                                        <p:tav tm="100000">
                                          <p:val>
                                            <p:strVal val="#ppt_x"/>
                                          </p:val>
                                        </p:tav>
                                      </p:tavLst>
                                    </p:anim>
                                    <p:anim calcmode="lin" valueType="num">
                                      <p:cBhvr>
                                        <p:cTn id="97"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8" dur="1000"/>
                                        <p:tgtEl>
                                          <p:spTgt spid="21"/>
                                        </p:tgtEl>
                                      </p:cBhvr>
                                    </p:animEffect>
                                  </p:childTnLst>
                                </p:cTn>
                              </p:par>
                            </p:childTnLst>
                          </p:cTn>
                        </p:par>
                      </p:childTnLst>
                    </p:cTn>
                  </p:par>
                  <p:par>
                    <p:cTn id="99" fill="hold">
                      <p:stCondLst>
                        <p:cond delay="indefinite"/>
                      </p:stCondLst>
                      <p:childTnLst>
                        <p:par>
                          <p:cTn id="100" fill="hold">
                            <p:stCondLst>
                              <p:cond delay="0"/>
                            </p:stCondLst>
                            <p:childTnLst>
                              <p:par>
                                <p:cTn id="101" presetID="29" presetClass="entr" presetSubtype="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p:cTn id="103" dur="1000" fill="hold"/>
                                        <p:tgtEl>
                                          <p:spTgt spid="22"/>
                                        </p:tgtEl>
                                        <p:attrNameLst>
                                          <p:attrName>ppt_x</p:attrName>
                                        </p:attrNameLst>
                                      </p:cBhvr>
                                      <p:tavLst>
                                        <p:tav tm="0">
                                          <p:val>
                                            <p:strVal val="#ppt_x-.2"/>
                                          </p:val>
                                        </p:tav>
                                        <p:tav tm="100000">
                                          <p:val>
                                            <p:strVal val="#ppt_x"/>
                                          </p:val>
                                        </p:tav>
                                      </p:tavLst>
                                    </p:anim>
                                    <p:anim calcmode="lin" valueType="num">
                                      <p:cBhvr>
                                        <p:cTn id="104"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105" dur="1000"/>
                                        <p:tgtEl>
                                          <p:spTgt spid="22"/>
                                        </p:tgtEl>
                                      </p:cBhvr>
                                    </p:animEffect>
                                  </p:childTnLst>
                                </p:cTn>
                              </p:par>
                            </p:childTnLst>
                          </p:cTn>
                        </p:par>
                      </p:childTnLst>
                    </p:cTn>
                  </p:par>
                  <p:par>
                    <p:cTn id="106" fill="hold">
                      <p:stCondLst>
                        <p:cond delay="indefinite"/>
                      </p:stCondLst>
                      <p:childTnLst>
                        <p:par>
                          <p:cTn id="107" fill="hold">
                            <p:stCondLst>
                              <p:cond delay="0"/>
                            </p:stCondLst>
                            <p:childTnLst>
                              <p:par>
                                <p:cTn id="108" presetID="29" presetClass="entr" presetSubtype="0" fill="hold" grpId="0" nodeType="clickEffect">
                                  <p:stCondLst>
                                    <p:cond delay="0"/>
                                  </p:stCondLst>
                                  <p:childTnLst>
                                    <p:set>
                                      <p:cBhvr>
                                        <p:cTn id="109" dur="1" fill="hold">
                                          <p:stCondLst>
                                            <p:cond delay="0"/>
                                          </p:stCondLst>
                                        </p:cTn>
                                        <p:tgtEl>
                                          <p:spTgt spid="23"/>
                                        </p:tgtEl>
                                        <p:attrNameLst>
                                          <p:attrName>style.visibility</p:attrName>
                                        </p:attrNameLst>
                                      </p:cBhvr>
                                      <p:to>
                                        <p:strVal val="visible"/>
                                      </p:to>
                                    </p:set>
                                    <p:anim calcmode="lin" valueType="num">
                                      <p:cBhvr>
                                        <p:cTn id="110" dur="1000" fill="hold"/>
                                        <p:tgtEl>
                                          <p:spTgt spid="23"/>
                                        </p:tgtEl>
                                        <p:attrNameLst>
                                          <p:attrName>ppt_x</p:attrName>
                                        </p:attrNameLst>
                                      </p:cBhvr>
                                      <p:tavLst>
                                        <p:tav tm="0">
                                          <p:val>
                                            <p:strVal val="#ppt_x-.2"/>
                                          </p:val>
                                        </p:tav>
                                        <p:tav tm="100000">
                                          <p:val>
                                            <p:strVal val="#ppt_x"/>
                                          </p:val>
                                        </p:tav>
                                      </p:tavLst>
                                    </p:anim>
                                    <p:anim calcmode="lin" valueType="num">
                                      <p:cBhvr>
                                        <p:cTn id="111" dur="1000" fill="hold"/>
                                        <p:tgtEl>
                                          <p:spTgt spid="23"/>
                                        </p:tgtEl>
                                        <p:attrNameLst>
                                          <p:attrName>ppt_y</p:attrName>
                                        </p:attrNameLst>
                                      </p:cBhvr>
                                      <p:tavLst>
                                        <p:tav tm="0">
                                          <p:val>
                                            <p:strVal val="#ppt_y"/>
                                          </p:val>
                                        </p:tav>
                                        <p:tav tm="100000">
                                          <p:val>
                                            <p:strVal val="#ppt_y"/>
                                          </p:val>
                                        </p:tav>
                                      </p:tavLst>
                                    </p:anim>
                                    <p:animEffect transition="in" filter="wipe(right)" prLst="gradientSize: 0.1">
                                      <p:cBhvr>
                                        <p:cTn id="112" dur="1000"/>
                                        <p:tgtEl>
                                          <p:spTgt spid="23"/>
                                        </p:tgtEl>
                                      </p:cBhvr>
                                    </p:animEffect>
                                  </p:childTnLst>
                                </p:cTn>
                              </p:par>
                            </p:childTnLst>
                          </p:cTn>
                        </p:par>
                      </p:childTnLst>
                    </p:cTn>
                  </p:par>
                  <p:par>
                    <p:cTn id="113" fill="hold">
                      <p:stCondLst>
                        <p:cond delay="indefinite"/>
                      </p:stCondLst>
                      <p:childTnLst>
                        <p:par>
                          <p:cTn id="114" fill="hold">
                            <p:stCondLst>
                              <p:cond delay="0"/>
                            </p:stCondLst>
                            <p:childTnLst>
                              <p:par>
                                <p:cTn id="115" presetID="29" presetClass="entr" presetSubtype="0" fill="hold" grpId="0" nodeType="clickEffect">
                                  <p:stCondLst>
                                    <p:cond delay="0"/>
                                  </p:stCondLst>
                                  <p:childTnLst>
                                    <p:set>
                                      <p:cBhvr>
                                        <p:cTn id="116" dur="1" fill="hold">
                                          <p:stCondLst>
                                            <p:cond delay="0"/>
                                          </p:stCondLst>
                                        </p:cTn>
                                        <p:tgtEl>
                                          <p:spTgt spid="24"/>
                                        </p:tgtEl>
                                        <p:attrNameLst>
                                          <p:attrName>style.visibility</p:attrName>
                                        </p:attrNameLst>
                                      </p:cBhvr>
                                      <p:to>
                                        <p:strVal val="visible"/>
                                      </p:to>
                                    </p:set>
                                    <p:anim calcmode="lin" valueType="num">
                                      <p:cBhvr>
                                        <p:cTn id="117" dur="1000" fill="hold"/>
                                        <p:tgtEl>
                                          <p:spTgt spid="24"/>
                                        </p:tgtEl>
                                        <p:attrNameLst>
                                          <p:attrName>ppt_x</p:attrName>
                                        </p:attrNameLst>
                                      </p:cBhvr>
                                      <p:tavLst>
                                        <p:tav tm="0">
                                          <p:val>
                                            <p:strVal val="#ppt_x-.2"/>
                                          </p:val>
                                        </p:tav>
                                        <p:tav tm="100000">
                                          <p:val>
                                            <p:strVal val="#ppt_x"/>
                                          </p:val>
                                        </p:tav>
                                      </p:tavLst>
                                    </p:anim>
                                    <p:anim calcmode="lin" valueType="num">
                                      <p:cBhvr>
                                        <p:cTn id="118"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119" dur="1000"/>
                                        <p:tgtEl>
                                          <p:spTgt spid="24"/>
                                        </p:tgtEl>
                                      </p:cBhvr>
                                    </p:animEffect>
                                  </p:childTnLst>
                                </p:cTn>
                              </p:par>
                            </p:childTnLst>
                          </p:cTn>
                        </p:par>
                      </p:childTnLst>
                    </p:cTn>
                  </p:par>
                  <p:par>
                    <p:cTn id="120" fill="hold">
                      <p:stCondLst>
                        <p:cond delay="indefinite"/>
                      </p:stCondLst>
                      <p:childTnLst>
                        <p:par>
                          <p:cTn id="121" fill="hold">
                            <p:stCondLst>
                              <p:cond delay="0"/>
                            </p:stCondLst>
                            <p:childTnLst>
                              <p:par>
                                <p:cTn id="122" presetID="29" presetClass="entr" presetSubtype="0" fill="hold" grpId="0" nodeType="click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1000" fill="hold"/>
                                        <p:tgtEl>
                                          <p:spTgt spid="25"/>
                                        </p:tgtEl>
                                        <p:attrNameLst>
                                          <p:attrName>ppt_x</p:attrName>
                                        </p:attrNameLst>
                                      </p:cBhvr>
                                      <p:tavLst>
                                        <p:tav tm="0">
                                          <p:val>
                                            <p:strVal val="#ppt_x-.2"/>
                                          </p:val>
                                        </p:tav>
                                        <p:tav tm="100000">
                                          <p:val>
                                            <p:strVal val="#ppt_x"/>
                                          </p:val>
                                        </p:tav>
                                      </p:tavLst>
                                    </p:anim>
                                    <p:anim calcmode="lin" valueType="num">
                                      <p:cBhvr>
                                        <p:cTn id="125"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126" dur="1000"/>
                                        <p:tgtEl>
                                          <p:spTgt spid="25"/>
                                        </p:tgtEl>
                                      </p:cBhvr>
                                    </p:animEffect>
                                  </p:childTnLst>
                                </p:cTn>
                              </p:par>
                            </p:childTnLst>
                          </p:cTn>
                        </p:par>
                      </p:childTnLst>
                    </p:cTn>
                  </p:par>
                  <p:par>
                    <p:cTn id="127" fill="hold">
                      <p:stCondLst>
                        <p:cond delay="indefinite"/>
                      </p:stCondLst>
                      <p:childTnLst>
                        <p:par>
                          <p:cTn id="128" fill="hold">
                            <p:stCondLst>
                              <p:cond delay="0"/>
                            </p:stCondLst>
                            <p:childTnLst>
                              <p:par>
                                <p:cTn id="129" presetID="29" presetClass="entr"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visible"/>
                                      </p:to>
                                    </p:set>
                                    <p:anim calcmode="lin" valueType="num">
                                      <p:cBhvr>
                                        <p:cTn id="131" dur="1000" fill="hold"/>
                                        <p:tgtEl>
                                          <p:spTgt spid="26"/>
                                        </p:tgtEl>
                                        <p:attrNameLst>
                                          <p:attrName>ppt_x</p:attrName>
                                        </p:attrNameLst>
                                      </p:cBhvr>
                                      <p:tavLst>
                                        <p:tav tm="0">
                                          <p:val>
                                            <p:strVal val="#ppt_x-.2"/>
                                          </p:val>
                                        </p:tav>
                                        <p:tav tm="100000">
                                          <p:val>
                                            <p:strVal val="#ppt_x"/>
                                          </p:val>
                                        </p:tav>
                                      </p:tavLst>
                                    </p:anim>
                                    <p:anim calcmode="lin" valueType="num">
                                      <p:cBhvr>
                                        <p:cTn id="132"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133" dur="1000"/>
                                        <p:tgtEl>
                                          <p:spTgt spid="26"/>
                                        </p:tgtEl>
                                      </p:cBhvr>
                                    </p:animEffect>
                                  </p:childTnLst>
                                </p:cTn>
                              </p:par>
                            </p:childTnLst>
                          </p:cTn>
                        </p:par>
                      </p:childTnLst>
                    </p:cTn>
                  </p:par>
                  <p:par>
                    <p:cTn id="134" fill="hold">
                      <p:stCondLst>
                        <p:cond delay="indefinite"/>
                      </p:stCondLst>
                      <p:childTnLst>
                        <p:par>
                          <p:cTn id="135" fill="hold">
                            <p:stCondLst>
                              <p:cond delay="0"/>
                            </p:stCondLst>
                            <p:childTnLst>
                              <p:par>
                                <p:cTn id="136" presetID="29" presetClass="entr" presetSubtype="0" fill="hold" grpId="0" nodeType="clickEffect">
                                  <p:stCondLst>
                                    <p:cond delay="0"/>
                                  </p:stCondLst>
                                  <p:childTnLst>
                                    <p:set>
                                      <p:cBhvr>
                                        <p:cTn id="137" dur="1" fill="hold">
                                          <p:stCondLst>
                                            <p:cond delay="0"/>
                                          </p:stCondLst>
                                        </p:cTn>
                                        <p:tgtEl>
                                          <p:spTgt spid="27"/>
                                        </p:tgtEl>
                                        <p:attrNameLst>
                                          <p:attrName>style.visibility</p:attrName>
                                        </p:attrNameLst>
                                      </p:cBhvr>
                                      <p:to>
                                        <p:strVal val="visible"/>
                                      </p:to>
                                    </p:set>
                                    <p:anim calcmode="lin" valueType="num">
                                      <p:cBhvr>
                                        <p:cTn id="138" dur="1000" fill="hold"/>
                                        <p:tgtEl>
                                          <p:spTgt spid="27"/>
                                        </p:tgtEl>
                                        <p:attrNameLst>
                                          <p:attrName>ppt_x</p:attrName>
                                        </p:attrNameLst>
                                      </p:cBhvr>
                                      <p:tavLst>
                                        <p:tav tm="0">
                                          <p:val>
                                            <p:strVal val="#ppt_x-.2"/>
                                          </p:val>
                                        </p:tav>
                                        <p:tav tm="100000">
                                          <p:val>
                                            <p:strVal val="#ppt_x"/>
                                          </p:val>
                                        </p:tav>
                                      </p:tavLst>
                                    </p:anim>
                                    <p:anim calcmode="lin" valueType="num">
                                      <p:cBhvr>
                                        <p:cTn id="139"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4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1" grpId="0"/>
      <p:bldP spid="2"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o's Who Game by Slidesgo">
  <a:themeElements>
    <a:clrScheme name="Simple Light">
      <a:dk1>
        <a:srgbClr val="000000"/>
      </a:dk1>
      <a:lt1>
        <a:srgbClr val="FFFFFF"/>
      </a:lt1>
      <a:dk2>
        <a:srgbClr val="595959"/>
      </a:dk2>
      <a:lt2>
        <a:srgbClr val="EEEEEE"/>
      </a:lt2>
      <a:accent1>
        <a:srgbClr val="FF8888"/>
      </a:accent1>
      <a:accent2>
        <a:srgbClr val="CFD690"/>
      </a:accent2>
      <a:accent3>
        <a:srgbClr val="46AA9E"/>
      </a:accent3>
      <a:accent4>
        <a:srgbClr val="0B443D"/>
      </a:accent4>
      <a:accent5>
        <a:srgbClr val="F4EAD7"/>
      </a:accent5>
      <a:accent6>
        <a:srgbClr val="F8F4EC"/>
      </a:accent6>
      <a:hlink>
        <a:srgbClr val="CE715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3609</Words>
  <Application>WPS Presentation</Application>
  <PresentationFormat/>
  <Paragraphs>175</Paragraphs>
  <Slides>10</Slides>
  <Notes>1</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10</vt:i4>
      </vt:variant>
    </vt:vector>
  </HeadingPairs>
  <TitlesOfParts>
    <vt:vector size="36" baseType="lpstr">
      <vt:lpstr>Arial</vt:lpstr>
      <vt:lpstr>SimSun</vt:lpstr>
      <vt:lpstr>Wingdings</vt:lpstr>
      <vt:lpstr>.VnTime</vt:lpstr>
      <vt:lpstr>Calibri Light</vt:lpstr>
      <vt:lpstr>Calibri</vt:lpstr>
      <vt:lpstr>Times New Roman</vt:lpstr>
      <vt:lpstr>Barlow Medium</vt:lpstr>
      <vt:lpstr>Segoe Print</vt:lpstr>
      <vt:lpstr>Barlow</vt:lpstr>
      <vt:lpstr>Sriracha</vt:lpstr>
      <vt:lpstr>Microsoft Sans Serif</vt:lpstr>
      <vt:lpstr>HP001 Kieu 5H</vt:lpstr>
      <vt:lpstr>HP001 4H</vt:lpstr>
      <vt:lpstr>等线</vt:lpstr>
      <vt:lpstr>+mn-lt</vt:lpstr>
      <vt:lpstr>Verdana</vt:lpstr>
      <vt:lpstr>Arial</vt:lpstr>
      <vt:lpstr>Sriracha</vt:lpstr>
      <vt:lpstr>Bangers</vt:lpstr>
      <vt:lpstr>Times New Roman</vt:lpstr>
      <vt:lpstr>HP001 Kieu 5H</vt:lpstr>
      <vt:lpstr>Microsoft YaHei</vt:lpstr>
      <vt:lpstr>Arial Unicode MS</vt:lpstr>
      <vt:lpstr>Office Theme</vt:lpstr>
      <vt:lpstr>Who's Who Game by Slidesgo</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Smart</dc:creator>
  <cp:lastModifiedBy>HP</cp:lastModifiedBy>
  <cp:revision>195</cp:revision>
  <dcterms:created xsi:type="dcterms:W3CDTF">2010-03-26T12:21:06Z</dcterms:created>
  <dcterms:modified xsi:type="dcterms:W3CDTF">2021-12-19T01:44:22Z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1E0AA8DEBA5F47D5AE65DE1E344A6A74</vt:lpwstr>
  </property>
  <property fmtid="{D5CDD505-2E9C-101B-9397-08002B2CF9AE}" pid="3" name="KSOProductBuildVer">
    <vt:lpwstr>1033-11.2.0.10382</vt:lpwstr>
  </property>
</Properties>
</file>